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426.xml" ContentType="application/vnd.openxmlformats-officedocument.presentationml.slide+xml"/>
  <Override PartName="/ppt/slides/slide473.xml" ContentType="application/vnd.openxmlformats-officedocument.presentationml.slide+xml"/>
  <Override PartName="/ppt/slides/slide120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slides/slide549.xml" ContentType="application/vnd.openxmlformats-officedocument.presentationml.slide+xml"/>
  <Override PartName="/ppt/slides/slide596.xml" ContentType="application/vnd.openxmlformats-officedocument.presentationml.slide+xml"/>
  <Override PartName="/ppt/slides/slide612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388.xml" ContentType="application/vnd.openxmlformats-officedocument.presentationml.slide+xml"/>
  <Override PartName="/ppt/slides/slide404.xml" ContentType="application/vnd.openxmlformats-officedocument.presentationml.slide+xml"/>
  <Override PartName="/ppt/slides/slide451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50.xml" ContentType="application/vnd.openxmlformats-officedocument.presentationml.slide+xml"/>
  <Override PartName="/ppt/slides/slide243.xml" ContentType="application/vnd.openxmlformats-officedocument.presentationml.slide+xml"/>
  <Override PartName="/ppt/slides/slide290.xml" ContentType="application/vnd.openxmlformats-officedocument.presentationml.slide+xml"/>
  <Override PartName="/ppt/slides/slide527.xml" ContentType="application/vnd.openxmlformats-officedocument.presentationml.slide+xml"/>
  <Override PartName="/ppt/slides/slide574.xml" ContentType="application/vnd.openxmlformats-officedocument.presentationml.slide+xml"/>
  <Override PartName="/ppt/slides/slide221.xml" ContentType="application/vnd.openxmlformats-officedocument.presentationml.slide+xml"/>
  <Override PartName="/ppt/slides/slide319.xml" ContentType="application/vnd.openxmlformats-officedocument.presentationml.slide+xml"/>
  <Override PartName="/ppt/slides/slide366.xml" ContentType="application/vnd.openxmlformats-officedocument.presentationml.slide+xml"/>
  <Override PartName="/ppt/slides/slide505.xml" ContentType="application/vnd.openxmlformats-officedocument.presentationml.slide+xml"/>
  <Override PartName="/ppt/slides/slide552.xml" ContentType="application/vnd.openxmlformats-officedocument.presentationml.slide+xml"/>
  <Override PartName="/ppt/slides/slide158.xml" ContentType="application/vnd.openxmlformats-officedocument.presentationml.slide+xml"/>
  <Override PartName="/ppt/slides/slide344.xml" ContentType="application/vnd.openxmlformats-officedocument.presentationml.slide+xml"/>
  <Override PartName="/ppt/slides/slide391.xml" ContentType="application/vnd.openxmlformats-officedocument.presentationml.slide+xml"/>
  <Override PartName="/ppt/slides/slide489.xml" ContentType="application/vnd.openxmlformats-officedocument.presentationml.slide+xml"/>
  <Override PartName="/ppt/slides/slide628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467.xml" ContentType="application/vnd.openxmlformats-officedocument.presentationml.slide+xml"/>
  <Override PartName="/ppt/slides/slide53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8.xml" ContentType="application/vnd.openxmlformats-officedocument.presentationml.slide+xml"/>
  <Override PartName="/ppt/slides/slide259.xml" ContentType="application/vnd.openxmlformats-officedocument.presentationml.slide+xml"/>
  <Override PartName="/ppt/slides/slide322.xml" ContentType="application/vnd.openxmlformats-officedocument.presentationml.slide+xml"/>
  <Override PartName="/ppt/slides/slide606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14.xml" ContentType="application/vnd.openxmlformats-officedocument.presentationml.slide+xml"/>
  <Override PartName="/ppt/slides/slide161.xml" ContentType="application/vnd.openxmlformats-officedocument.presentationml.slide+xml"/>
  <Override PartName="/ppt/slides/slide300.xml" ContentType="application/vnd.openxmlformats-officedocument.presentationml.slide+xml"/>
  <Override PartName="/ppt/slides/slide445.xml" ContentType="application/vnd.openxmlformats-officedocument.presentationml.slide+xml"/>
  <Override PartName="/ppt/slides/slide492.xml" ContentType="application/vnd.openxmlformats-officedocument.presentationml.slide+xml"/>
  <Override PartName="/ppt/slides/slide631.xml" ContentType="application/vnd.openxmlformats-officedocument.presentationml.slide+xml"/>
  <Default Extension="png" ContentType="image/png"/>
  <Override PartName="/ppt/slides/slide237.xml" ContentType="application/vnd.openxmlformats-officedocument.presentationml.slide+xml"/>
  <Override PartName="/ppt/slides/slide284.xml" ContentType="application/vnd.openxmlformats-officedocument.presentationml.slide+xml"/>
  <Override PartName="/ppt/slides/slide423.xml" ContentType="application/vnd.openxmlformats-officedocument.presentationml.slide+xml"/>
  <Override PartName="/ppt/slides/slide470.xml" ContentType="application/vnd.openxmlformats-officedocument.presentationml.slide+xml"/>
  <Override PartName="/ppt/slides/slide568.xml" ContentType="application/vnd.openxmlformats-officedocument.presentationml.slide+xml"/>
  <Override PartName="/ppt/theme/theme2.xml" ContentType="application/vnd.openxmlformats-officedocument.theme+xml"/>
  <Override PartName="/ppt/slides/slide44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62.xml" ContentType="application/vnd.openxmlformats-officedocument.presentationml.slide+xml"/>
  <Default Extension="emf" ContentType="image/x-emf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401.xml" ContentType="application/vnd.openxmlformats-officedocument.presentationml.slide+xml"/>
  <Override PartName="/ppt/slides/slide546.xml" ContentType="application/vnd.openxmlformats-officedocument.presentationml.slide+xml"/>
  <Override PartName="/ppt/slides/slide593.xml" ContentType="application/vnd.openxmlformats-officedocument.presentationml.slide+xml"/>
  <Override PartName="/ppt/slides/slide240.xml" ContentType="application/vnd.openxmlformats-officedocument.presentationml.slide+xml"/>
  <Override PartName="/ppt/slides/slide338.xml" ContentType="application/vnd.openxmlformats-officedocument.presentationml.slide+xml"/>
  <Override PartName="/ppt/slides/slide385.xml" ContentType="application/vnd.openxmlformats-officedocument.presentationml.slide+xml"/>
  <Override PartName="/ppt/slides/slide524.xml" ContentType="application/vnd.openxmlformats-officedocument.presentationml.slide+xml"/>
  <Override PartName="/ppt/slides/slide571.xml" ContentType="application/vnd.openxmlformats-officedocument.presentationml.slide+xml"/>
  <Override PartName="/ppt/slides/slide177.xml" ContentType="application/vnd.openxmlformats-officedocument.presentationml.slide+xml"/>
  <Override PartName="/ppt/slides/slide316.xml" ContentType="application/vnd.openxmlformats-officedocument.presentationml.slide+xml"/>
  <Override PartName="/ppt/slides/slide363.xml" ContentType="application/vnd.openxmlformats-officedocument.presentationml.slide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39.xml" ContentType="application/vnd.openxmlformats-officedocument.presentationml.slide+xml"/>
  <Override PartName="/ppt/slides/slide486.xml" ContentType="application/vnd.openxmlformats-officedocument.presentationml.slide+xml"/>
  <Override PartName="/ppt/slides/slide502.xml" ContentType="application/vnd.openxmlformats-officedocument.presentationml.slide+xml"/>
  <Override PartName="/ppt/slides/slide278.xml" ContentType="application/vnd.openxmlformats-officedocument.presentationml.slide+xml"/>
  <Override PartName="/ppt/slides/slide341.xml" ContentType="application/vnd.openxmlformats-officedocument.presentationml.slide+xml"/>
  <Override PartName="/ppt/slides/slide625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417.xml" ContentType="application/vnd.openxmlformats-officedocument.presentationml.slide+xml"/>
  <Override PartName="/ppt/slides/slide464.xml" ContentType="application/vnd.openxmlformats-officedocument.presentationml.slide+xml"/>
  <Override PartName="/ppt/slides/slide603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s/slide442.xml" ContentType="application/vnd.openxmlformats-officedocument.presentationml.slide+xml"/>
  <Override PartName="/ppt/slides/slide587.xml" ContentType="application/vnd.openxmlformats-officedocument.presentationml.slide+xml"/>
  <Override PartName="/ppt/slides/slide16.xml" ContentType="application/vnd.openxmlformats-officedocument.presentationml.slide+xml"/>
  <Override PartName="/ppt/slides/slide63.xml" ContentType="application/vnd.openxmlformats-officedocument.presentationml.slide+xml"/>
  <Override PartName="/ppt/slides/slide234.xml" ContentType="application/vnd.openxmlformats-officedocument.presentationml.slide+xml"/>
  <Override PartName="/ppt/slides/slide281.xml" ContentType="application/vnd.openxmlformats-officedocument.presentationml.slide+xml"/>
  <Override PartName="/ppt/slides/slide379.xml" ContentType="application/vnd.openxmlformats-officedocument.presentationml.slide+xml"/>
  <Override PartName="/ppt/slides/slide41.xml" ContentType="application/vnd.openxmlformats-officedocument.presentationml.slide+xml"/>
  <Override PartName="/ppt/slides/slide357.xml" ContentType="application/vnd.openxmlformats-officedocument.presentationml.slide+xml"/>
  <Override PartName="/ppt/slides/slide420.xml" ContentType="application/vnd.openxmlformats-officedocument.presentationml.slide+xml"/>
  <Override PartName="/ppt/slides/slide518.xml" ContentType="application/vnd.openxmlformats-officedocument.presentationml.slide+xml"/>
  <Override PartName="/ppt/slides/slide565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543.xml" ContentType="application/vnd.openxmlformats-officedocument.presentationml.slide+xml"/>
  <Override PartName="/ppt/slides/slide590.xml" ContentType="application/vnd.openxmlformats-officedocument.presentationml.slide+xml"/>
  <Override PartName="/ppt/slides/slide335.xml" ContentType="application/vnd.openxmlformats-officedocument.presentationml.slide+xml"/>
  <Override PartName="/ppt/slides/slide382.xml" ContentType="application/vnd.openxmlformats-officedocument.presentationml.slide+xml"/>
  <Override PartName="/ppt/slides/slide619.xml" ContentType="application/vnd.openxmlformats-officedocument.presentationml.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slides/slide458.xml" ContentType="application/vnd.openxmlformats-officedocument.presentationml.slide+xml"/>
  <Override PartName="/ppt/slides/slide521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297.xml" ContentType="application/vnd.openxmlformats-officedocument.presentationml.slide+xml"/>
  <Override PartName="/ppt/slides/slide313.xml" ContentType="application/vnd.openxmlformats-officedocument.presentationml.slide+xml"/>
  <Override PartName="/ppt/slides/slide360.xml" ContentType="application/vnd.openxmlformats-officedocument.presentationml.slide+xml"/>
  <Override PartName="/ppt/slides/slide64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52.xml" ContentType="application/vnd.openxmlformats-officedocument.presentationml.slide+xml"/>
  <Override PartName="/ppt/slides/slide436.xml" ContentType="application/vnd.openxmlformats-officedocument.presentationml.slide+xml"/>
  <Override PartName="/ppt/slides/slide483.xml" ContentType="application/vnd.openxmlformats-officedocument.presentationml.slide+xml"/>
  <Override PartName="/ppt/slides/slide62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30.xml" ContentType="application/vnd.openxmlformats-officedocument.presentationml.slide+xml"/>
  <Override PartName="/ppt/slides/slide228.xml" ContentType="application/vnd.openxmlformats-officedocument.presentationml.slide+xml"/>
  <Override PartName="/ppt/slides/slide275.xml" ContentType="application/vnd.openxmlformats-officedocument.presentationml.slide+xml"/>
  <Override PartName="/ppt/slides/slide414.xml" ContentType="application/vnd.openxmlformats-officedocument.presentationml.slide+xml"/>
  <Override PartName="/ppt/slides/slide461.xml" ContentType="application/vnd.openxmlformats-officedocument.presentationml.slide+xml"/>
  <Override PartName="/ppt/slides/slide559.xml" ContentType="application/vnd.openxmlformats-officedocument.presentationml.slide+xml"/>
  <Override PartName="/ppt/slides/slide35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53.xml" ContentType="application/vnd.openxmlformats-officedocument.presentationml.slide+xml"/>
  <Override PartName="/ppt/slides/slide398.xml" ContentType="application/vnd.openxmlformats-officedocument.presentationml.slide+xml"/>
  <Override PartName="/ppt/slides/slide537.xml" ContentType="application/vnd.openxmlformats-officedocument.presentationml.slide+xml"/>
  <Override PartName="/ppt/slides/slide584.xml" ContentType="application/vnd.openxmlformats-officedocument.presentationml.slide+xml"/>
  <Override PartName="/ppt/slides/slide600.xml" ContentType="application/vnd.openxmlformats-officedocument.presentationml.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s/slide329.xml" ContentType="application/vnd.openxmlformats-officedocument.presentationml.slide+xml"/>
  <Override PartName="/ppt/slides/slide376.xml" ContentType="application/vnd.openxmlformats-officedocument.presentationml.slide+xml"/>
  <Override PartName="/ppt/slides/slide168.xml" ContentType="application/vnd.openxmlformats-officedocument.presentationml.slide+xml"/>
  <Override PartName="/ppt/slides/slide231.xml" ContentType="application/vnd.openxmlformats-officedocument.presentationml.slide+xml"/>
  <Override PartName="/ppt/slides/slide515.xml" ContentType="application/vnd.openxmlformats-officedocument.presentationml.slide+xml"/>
  <Override PartName="/ppt/slides/slide562.xml" ContentType="application/vnd.openxmlformats-officedocument.presentationml.slide+xml"/>
  <Override PartName="/ppt/slides/slide307.xml" ContentType="application/vnd.openxmlformats-officedocument.presentationml.slide+xml"/>
  <Override PartName="/ppt/slides/slide354.xml" ContentType="application/vnd.openxmlformats-officedocument.presentationml.slide+xml"/>
  <Override PartName="/ppt/slides/slide499.xml" ContentType="application/vnd.openxmlformats-officedocument.presentationml.slide+xml"/>
  <Override PartName="/ppt/slides/slide540.xml" ContentType="application/vnd.openxmlformats-officedocument.presentationml.slide+xml"/>
  <Override PartName="/ppt/slides/slide638.xml" ContentType="application/vnd.openxmlformats-officedocument.presentationml.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slides/slide193.xml" ContentType="application/vnd.openxmlformats-officedocument.presentationml.slide+xml"/>
  <Override PartName="/ppt/slides/slide332.xml" ContentType="application/vnd.openxmlformats-officedocument.presentationml.slide+xml"/>
  <Override PartName="/ppt/slides/slide477.xml" ContentType="application/vnd.openxmlformats-officedocument.presentationml.slide+xml"/>
  <Override PartName="/ppt/slides/slide124.xml" ContentType="application/vnd.openxmlformats-officedocument.presentationml.slide+xml"/>
  <Override PartName="/ppt/slides/slide171.xml" ContentType="application/vnd.openxmlformats-officedocument.presentationml.slide+xml"/>
  <Override PartName="/ppt/slides/slide269.xml" ContentType="application/vnd.openxmlformats-officedocument.presentationml.slide+xml"/>
  <Override PartName="/ppt/slides/slide616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310.xml" ContentType="application/vnd.openxmlformats-officedocument.presentationml.slide+xml"/>
  <Override PartName="/ppt/slides/slide408.xml" ContentType="application/vnd.openxmlformats-officedocument.presentationml.slide+xml"/>
  <Override PartName="/ppt/slides/slide455.xml" ContentType="application/vnd.openxmlformats-officedocument.presentationml.slide+xml"/>
  <Override PartName="/ppt/slides/slide641.xml" ContentType="application/vnd.openxmlformats-officedocument.presentationml.slide+xml"/>
  <Override PartName="/ppt/slides/slide4.xml" ContentType="application/vnd.openxmlformats-officedocument.presentationml.slide+xml"/>
  <Override PartName="/ppt/slides/slide54.xml" ContentType="application/vnd.openxmlformats-officedocument.presentationml.slide+xml"/>
  <Override PartName="/ppt/slides/slide102.xml" ContentType="application/vnd.openxmlformats-officedocument.presentationml.slide+xml"/>
  <Override PartName="/ppt/slides/slide247.xml" ContentType="application/vnd.openxmlformats-officedocument.presentationml.slide+xml"/>
  <Override PartName="/ppt/slides/slide294.xml" ContentType="application/vnd.openxmlformats-officedocument.presentationml.slide+xml"/>
  <Override PartName="/ppt/slides/slide433.xml" ContentType="application/vnd.openxmlformats-officedocument.presentationml.slide+xml"/>
  <Override PartName="/ppt/slides/slide480.xml" ContentType="application/vnd.openxmlformats-officedocument.presentationml.slide+xml"/>
  <Override PartName="/ppt/slides/slide57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slides/slide509.xml" ContentType="application/vnd.openxmlformats-officedocument.presentationml.slide+xml"/>
  <Override PartName="/ppt/slides/slide556.xml" ContentType="application/vnd.openxmlformats-officedocument.presentationml.slide+xml"/>
  <Override PartName="/ppt/slides/slide32.xml" ContentType="application/vnd.openxmlformats-officedocument.presentationml.slide+xml"/>
  <Override PartName="/ppt/slides/slide348.xml" ContentType="application/vnd.openxmlformats-officedocument.presentationml.slide+xml"/>
  <Override PartName="/ppt/slides/slide395.xml" ContentType="application/vnd.openxmlformats-officedocument.presentationml.slide+xml"/>
  <Override PartName="/ppt/slides/slide411.xml" ContentType="application/vnd.openxmlformats-officedocument.presentationml.slide+xml"/>
  <Override PartName="/ppt/slides/slide10.xml" ContentType="application/vnd.openxmlformats-officedocument.presentationml.slide+xml"/>
  <Override PartName="/ppt/slides/slide187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slides/slide534.xml" ContentType="application/vnd.openxmlformats-officedocument.presentationml.slide+xml"/>
  <Override PartName="/ppt/slides/slide581.xml" ContentType="application/vnd.openxmlformats-officedocument.presentationml.slide+xml"/>
  <Override PartName="/ppt/slides/slide326.xml" ContentType="application/vnd.openxmlformats-officedocument.presentationml.slide+xml"/>
  <Override PartName="/ppt/slides/slide373.xml" ContentType="application/vnd.openxmlformats-officedocument.presentationml.slide+xml"/>
  <Override PartName="/ppt/slides/slide512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304.xml" ContentType="application/vnd.openxmlformats-officedocument.presentationml.slide+xml"/>
  <Override PartName="/ppt/slides/slide351.xml" ContentType="application/vnd.openxmlformats-officedocument.presentationml.slide+xml"/>
  <Override PartName="/ppt/slides/slide449.xml" ContentType="application/vnd.openxmlformats-officedocument.presentationml.slide+xml"/>
  <Override PartName="/ppt/slides/slide496.xml" ContentType="application/vnd.openxmlformats-officedocument.presentationml.slide+xml"/>
  <Default Extension="doc" ContentType="application/vnd.openxmlformats-officedocument.oleObject"/>
  <Override PartName="/ppt/slides/slide143.xml" ContentType="application/vnd.openxmlformats-officedocument.presentationml.slide+xml"/>
  <Override PartName="/ppt/slides/slide190.xml" ContentType="application/vnd.openxmlformats-officedocument.presentationml.slide+xml"/>
  <Override PartName="/ppt/slides/slide288.xml" ContentType="application/vnd.openxmlformats-officedocument.presentationml.slide+xml"/>
  <Override PartName="/ppt/slides/slide635.xml" ContentType="application/vnd.openxmlformats-officedocument.presentationml.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427.xml" ContentType="application/vnd.openxmlformats-officedocument.presentationml.slide+xml"/>
  <Override PartName="/ppt/slides/slide474.xml" ContentType="application/vnd.openxmlformats-officedocument.presentationml.slide+xml"/>
  <Override PartName="/ppt/slides/slide613.xml" ContentType="application/vnd.openxmlformats-officedocument.presentationml.slide+xml"/>
  <Override PartName="/ppt/slides/slide26.xml" ContentType="application/vnd.openxmlformats-officedocument.presentationml.slide+xml"/>
  <Override PartName="/ppt/slides/slide73.xml" ContentType="application/vnd.openxmlformats-officedocument.presentationml.slide+xml"/>
  <Override PartName="/ppt/slides/slide121.xml" ContentType="application/vnd.openxmlformats-officedocument.presentationml.slide+xml"/>
  <Override PartName="/ppt/slides/slide219.xml" ContentType="application/vnd.openxmlformats-officedocument.presentationml.slide+xml"/>
  <Override PartName="/ppt/slides/slide266.xml" ContentType="application/vnd.openxmlformats-officedocument.presentationml.slide+xml"/>
  <Override PartName="/ppt/slides/slide405.xml" ContentType="application/vnd.openxmlformats-officedocument.presentationml.slide+xml"/>
  <Override PartName="/ppt/slides/slide452.xml" ContentType="application/vnd.openxmlformats-officedocument.presentationml.slide+xml"/>
  <Override PartName="/ppt/slides/slide597.xml" ContentType="application/vnd.openxmlformats-officedocument.presentationml.slide+xml"/>
  <Override PartName="/ppt/slides/slide1.xml" ContentType="application/vnd.openxmlformats-officedocument.presentationml.slide+xml"/>
  <Override PartName="/ppt/slides/slide244.xml" ContentType="application/vnd.openxmlformats-officedocument.presentationml.slide+xml"/>
  <Override PartName="/ppt/slides/slide291.xml" ContentType="application/vnd.openxmlformats-officedocument.presentationml.slide+xml"/>
  <Override PartName="/ppt/slides/slide389.xml" ContentType="application/vnd.openxmlformats-officedocument.presentationml.slide+xml"/>
  <Override PartName="/ppt/slides/slide528.xml" ContentType="application/vnd.openxmlformats-officedocument.presentationml.slide+xml"/>
  <Override PartName="/ppt/slides/slide575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367.xml" ContentType="application/vnd.openxmlformats-officedocument.presentationml.slide+xml"/>
  <Override PartName="/ppt/slides/slide430.xml" ContentType="application/vnd.openxmlformats-officedocument.presentationml.slide+xml"/>
  <Override PartName="/ppt/slides/slide159.xml" ContentType="application/vnd.openxmlformats-officedocument.presentationml.slide+xml"/>
  <Override PartName="/ppt/slides/slide222.xml" ContentType="application/vnd.openxmlformats-officedocument.presentationml.slide+xml"/>
  <Override PartName="/ppt/slides/slide506.xml" ContentType="application/vnd.openxmlformats-officedocument.presentationml.slide+xml"/>
  <Override PartName="/ppt/slides/slide553.xml" ContentType="application/vnd.openxmlformats-officedocument.presentationml.slide+xml"/>
  <Override PartName="/ppt/slides/slide200.xml" ContentType="application/vnd.openxmlformats-officedocument.presentationml.slide+xml"/>
  <Override PartName="/ppt/slides/slide345.xml" ContentType="application/vnd.openxmlformats-officedocument.presentationml.slide+xml"/>
  <Override PartName="/ppt/slides/slide392.xml" ContentType="application/vnd.openxmlformats-officedocument.presentationml.slide+xml"/>
  <Override PartName="/ppt/slides/slide531.xml" ContentType="application/vnd.openxmlformats-officedocument.presentationml.slide+xml"/>
  <Override PartName="/ppt/slides/slide629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89.xml" ContentType="application/vnd.openxmlformats-officedocument.presentationml.slide+xml"/>
  <Override PartName="/ppt/slides/slide137.xml" ContentType="application/vnd.openxmlformats-officedocument.presentationml.slide+xml"/>
  <Override PartName="/ppt/slides/slide184.xml" ContentType="application/vnd.openxmlformats-officedocument.presentationml.slide+xml"/>
  <Override PartName="/ppt/slides/slide323.xml" ContentType="application/vnd.openxmlformats-officedocument.presentationml.slide+xml"/>
  <Override PartName="/ppt/slides/slide370.xml" ContentType="application/vnd.openxmlformats-officedocument.presentationml.slide+xml"/>
  <Override PartName="/ppt/slides/slide468.xml" ContentType="application/vnd.openxmlformats-officedocument.presentationml.slide+xml"/>
  <Override PartName="/ppt/slides/slide607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slides/slide446.xml" ContentType="application/vnd.openxmlformats-officedocument.presentationml.slide+xml"/>
  <Override PartName="/ppt/slides/slide493.xml" ContentType="application/vnd.openxmlformats-officedocument.presentationml.slide+xml"/>
  <Override PartName="/ppt/slides/slide67.xml" ContentType="application/vnd.openxmlformats-officedocument.presentationml.slide+xml"/>
  <Override PartName="/ppt/slides/slide238.xml" ContentType="application/vnd.openxmlformats-officedocument.presentationml.slide+xml"/>
  <Override PartName="/ppt/slides/slide285.xml" ContentType="application/vnd.openxmlformats-officedocument.presentationml.slide+xml"/>
  <Override PartName="/ppt/slides/slide301.xml" ContentType="application/vnd.openxmlformats-officedocument.presentationml.slide+xml"/>
  <Override PartName="/ppt/slides/slide632.xml" ContentType="application/vnd.openxmlformats-officedocument.presentationml.slide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424.xml" ContentType="application/vnd.openxmlformats-officedocument.presentationml.slide+xml"/>
  <Override PartName="/ppt/slides/slide471.xml" ContentType="application/vnd.openxmlformats-officedocument.presentationml.slide+xml"/>
  <Override PartName="/ppt/slides/slide569.xml" ContentType="application/vnd.openxmlformats-officedocument.presentationml.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Override PartName="/ppt/slides/slide397.xml" ContentType="application/vnd.openxmlformats-officedocument.presentationml.slide+xml"/>
  <Override PartName="/ppt/slides/slide402.xml" ContentType="application/vnd.openxmlformats-officedocument.presentationml.slide+xml"/>
  <Override PartName="/ppt/slides/slide413.xml" ContentType="application/vnd.openxmlformats-officedocument.presentationml.slide+xml"/>
  <Override PartName="/ppt/slides/slide460.xml" ContentType="application/vnd.openxmlformats-officedocument.presentationml.slide+xml"/>
  <Override PartName="/ppt/slides/slide547.xml" ContentType="application/vnd.openxmlformats-officedocument.presentationml.slide+xml"/>
  <Override PartName="/ppt/slides/slide594.xml" ContentType="application/vnd.openxmlformats-officedocument.presentationml.slide+xml"/>
  <Override PartName="/ppt/slides/slide61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s/slide339.xml" ContentType="application/vnd.openxmlformats-officedocument.presentationml.slide+xml"/>
  <Override PartName="/ppt/slides/slide386.xml" ContentType="application/vnd.openxmlformats-officedocument.presentationml.slide+xml"/>
  <Override PartName="/ppt/slides/slide536.xml" ContentType="application/vnd.openxmlformats-officedocument.presentationml.slide+xml"/>
  <Override PartName="/ppt/slides/slide583.xml" ContentType="application/vnd.openxmlformats-officedocument.presentationml.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s/slide328.xml" ContentType="application/vnd.openxmlformats-officedocument.presentationml.slide+xml"/>
  <Override PartName="/ppt/slides/slide375.xml" ContentType="application/vnd.openxmlformats-officedocument.presentationml.slide+xml"/>
  <Override PartName="/ppt/slides/slide514.xml" ContentType="application/vnd.openxmlformats-officedocument.presentationml.slide+xml"/>
  <Override PartName="/ppt/slides/slide525.xml" ContentType="application/vnd.openxmlformats-officedocument.presentationml.slide+xml"/>
  <Override PartName="/ppt/slides/slide561.xml" ContentType="application/vnd.openxmlformats-officedocument.presentationml.slide+xml"/>
  <Override PartName="/ppt/slides/slide572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67.xml" ContentType="application/vnd.openxmlformats-officedocument.presentationml.slide+xml"/>
  <Override PartName="/ppt/slides/slide306.xml" ContentType="application/vnd.openxmlformats-officedocument.presentationml.slide+xml"/>
  <Override PartName="/ppt/slides/slide317.xml" ContentType="application/vnd.openxmlformats-officedocument.presentationml.slide+xml"/>
  <Override PartName="/ppt/slides/slide353.xml" ContentType="application/vnd.openxmlformats-officedocument.presentationml.slide+xml"/>
  <Override PartName="/ppt/slides/slide364.xml" ContentType="application/vnd.openxmlformats-officedocument.presentationml.slide+xml"/>
  <Override PartName="/ppt/slides/slide498.xml" ContentType="application/vnd.openxmlformats-officedocument.presentationml.slide+xml"/>
  <Override PartName="/ppt/slides/slide503.xml" ContentType="application/vnd.openxmlformats-officedocument.presentationml.slide+xml"/>
  <Override PartName="/ppt/slides/slide550.xml" ContentType="application/vnd.openxmlformats-officedocument.presentationml.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342.xml" ContentType="application/vnd.openxmlformats-officedocument.presentationml.slide+xml"/>
  <Override PartName="/ppt/slides/slide487.xml" ContentType="application/vnd.openxmlformats-officedocument.presentationml.slide+xml"/>
  <Override PartName="/ppt/slides/slide626.xml" ContentType="application/vnd.openxmlformats-officedocument.presentationml.slide+xml"/>
  <Override PartName="/ppt/slides/slide637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slides/slide279.xml" ContentType="application/vnd.openxmlformats-officedocument.presentationml.slide+xml"/>
  <Override PartName="/ppt/slides/slide331.xml" ContentType="application/vnd.openxmlformats-officedocument.presentationml.slide+xml"/>
  <Override PartName="/ppt/slides/slide418.xml" ContentType="application/vnd.openxmlformats-officedocument.presentationml.slide+xml"/>
  <Override PartName="/ppt/slides/slide429.xml" ContentType="application/vnd.openxmlformats-officedocument.presentationml.slide+xml"/>
  <Override PartName="/ppt/slides/slide465.xml" ContentType="application/vnd.openxmlformats-officedocument.presentationml.slide+xml"/>
  <Override PartName="/ppt/slides/slide476.xml" ContentType="application/vnd.openxmlformats-officedocument.presentationml.slide+xml"/>
  <Override PartName="/ppt/slides/slide61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slides/slide320.xml" ContentType="application/vnd.openxmlformats-officedocument.presentationml.slide+xml"/>
  <Override PartName="/ppt/slides/slide407.xml" ContentType="application/vnd.openxmlformats-officedocument.presentationml.slide+xml"/>
  <Override PartName="/ppt/slides/slide454.xml" ContentType="application/vnd.openxmlformats-officedocument.presentationml.slide+xml"/>
  <Override PartName="/ppt/slides/slide599.xml" ContentType="application/vnd.openxmlformats-officedocument.presentationml.slide+xml"/>
  <Override PartName="/ppt/slides/slide604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246.xml" ContentType="application/vnd.openxmlformats-officedocument.presentationml.slide+xml"/>
  <Override PartName="/ppt/slides/slide293.xml" ContentType="application/vnd.openxmlformats-officedocument.presentationml.slide+xml"/>
  <Override PartName="/ppt/slides/slide443.xml" ContentType="application/vnd.openxmlformats-officedocument.presentationml.slide+xml"/>
  <Override PartName="/ppt/slides/slide490.xml" ContentType="application/vnd.openxmlformats-officedocument.presentationml.slide+xml"/>
  <Override PartName="/ppt/slides/slide577.xml" ContentType="application/vnd.openxmlformats-officedocument.presentationml.slide+xml"/>
  <Override PartName="/ppt/slides/slide588.xml" ContentType="application/vnd.openxmlformats-officedocument.presentationml.slide+xml"/>
  <Override PartName="/ppt/slides/slide64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53.xml" ContentType="application/vnd.openxmlformats-officedocument.presentationml.slide+xml"/>
  <Override PartName="/ppt/slides/slide235.xml" ContentType="application/vnd.openxmlformats-officedocument.presentationml.slide+xml"/>
  <Override PartName="/ppt/slides/slide282.xml" ContentType="application/vnd.openxmlformats-officedocument.presentationml.slide+xml"/>
  <Override PartName="/ppt/slides/slide369.xml" ContentType="application/vnd.openxmlformats-officedocument.presentationml.slide+xml"/>
  <Override PartName="/ppt/slides/slide421.xml" ContentType="application/vnd.openxmlformats-officedocument.presentationml.slide+xml"/>
  <Override PartName="/ppt/slides/slide432.xml" ContentType="application/vnd.openxmlformats-officedocument.presentationml.slide+xml"/>
  <Override PartName="/ppt/slides/slide519.xml" ContentType="application/vnd.openxmlformats-officedocument.presentationml.slide+xml"/>
  <Override PartName="/ppt/slides/slide566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  <Override PartName="/ppt/slides/slide358.xml" ContentType="application/vnd.openxmlformats-officedocument.presentationml.slide+xml"/>
  <Override PartName="/ppt/slides/slide410.xml" ContentType="application/vnd.openxmlformats-officedocument.presentationml.slide+xml"/>
  <Override PartName="/ppt/slides/slide508.xml" ContentType="application/vnd.openxmlformats-officedocument.presentationml.slide+xml"/>
  <Override PartName="/ppt/slides/slide555.xml" ContentType="application/vnd.openxmlformats-officedocument.presentationml.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347.xml" ContentType="application/vnd.openxmlformats-officedocument.presentationml.slide+xml"/>
  <Override PartName="/ppt/slides/slide394.xml" ContentType="application/vnd.openxmlformats-officedocument.presentationml.slide+xml"/>
  <Override PartName="/ppt/slides/slide533.xml" ContentType="application/vnd.openxmlformats-officedocument.presentationml.slide+xml"/>
  <Override PartName="/ppt/slides/slide544.xml" ContentType="application/vnd.openxmlformats-officedocument.presentationml.slide+xml"/>
  <Override PartName="/ppt/slides/slide580.xml" ContentType="application/vnd.openxmlformats-officedocument.presentationml.slide+xml"/>
  <Override PartName="/ppt/slides/slide591.xml" ContentType="application/vnd.openxmlformats-officedocument.presentationml.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slides/slide325.xml" ContentType="application/vnd.openxmlformats-officedocument.presentationml.slide+xml"/>
  <Override PartName="/ppt/slides/slide336.xml" ContentType="application/vnd.openxmlformats-officedocument.presentationml.slide+xml"/>
  <Override PartName="/ppt/slides/slide372.xml" ContentType="application/vnd.openxmlformats-officedocument.presentationml.slide+xml"/>
  <Override PartName="/ppt/slides/slide383.xml" ContentType="application/vnd.openxmlformats-officedocument.presentationml.slide+xml"/>
  <Override PartName="/ppt/slides/slide522.xml" ContentType="application/vnd.openxmlformats-officedocument.presentationml.slide+xml"/>
  <Override PartName="/ppt/slides/slide609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314.xml" ContentType="application/vnd.openxmlformats-officedocument.presentationml.slide+xml"/>
  <Override PartName="/ppt/slides/slide361.xml" ContentType="application/vnd.openxmlformats-officedocument.presentationml.slide+xml"/>
  <Override PartName="/ppt/slides/slide448.xml" ContentType="application/vnd.openxmlformats-officedocument.presentationml.slide+xml"/>
  <Override PartName="/ppt/slides/slide459.xml" ContentType="application/vnd.openxmlformats-officedocument.presentationml.slide+xml"/>
  <Override PartName="/ppt/slides/slide495.xml" ContentType="application/vnd.openxmlformats-officedocument.presentationml.slide+xml"/>
  <Override PartName="/ppt/slides/slide511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slides/slide287.xml" ContentType="application/vnd.openxmlformats-officedocument.presentationml.slide+xml"/>
  <Override PartName="/ppt/slides/slide298.xml" ContentType="application/vnd.openxmlformats-officedocument.presentationml.slide+xml"/>
  <Override PartName="/ppt/slides/slide303.xml" ContentType="application/vnd.openxmlformats-officedocument.presentationml.slide+xml"/>
  <Override PartName="/ppt/slides/slide350.xml" ContentType="application/vnd.openxmlformats-officedocument.presentationml.slide+xml"/>
  <Override PartName="/ppt/slides/slide437.xml" ContentType="application/vnd.openxmlformats-officedocument.presentationml.slide+xml"/>
  <Override PartName="/ppt/slides/slide484.xml" ContentType="application/vnd.openxmlformats-officedocument.presentationml.slide+xml"/>
  <Override PartName="/ppt/slides/slide500.xml" ContentType="application/vnd.openxmlformats-officedocument.presentationml.slide+xml"/>
  <Override PartName="/ppt/slides/slide634.xml" ContentType="application/vnd.openxmlformats-officedocument.presentationml.slide+xml"/>
  <Override PartName="/ppt/slides/slide58.xml" ContentType="application/vnd.openxmlformats-officedocument.presentationml.slide+xml"/>
  <Override PartName="/ppt/slides/slide229.xml" ContentType="application/vnd.openxmlformats-officedocument.presentationml.slide+xml"/>
  <Override PartName="/ppt/slides/slide276.xml" ContentType="application/vnd.openxmlformats-officedocument.presentationml.slide+xml"/>
  <Override PartName="/ppt/slides/slide62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31.xml" ContentType="application/vnd.openxmlformats-officedocument.presentationml.slide+xml"/>
  <Override PartName="/ppt/slides/slide399.xml" ContentType="application/vnd.openxmlformats-officedocument.presentationml.slide+xml"/>
  <Override PartName="/ppt/slides/slide415.xml" ContentType="application/vnd.openxmlformats-officedocument.presentationml.slide+xml"/>
  <Override PartName="/ppt/slides/slide462.xml" ContentType="application/vnd.openxmlformats-officedocument.presentationml.slide+xml"/>
  <Override PartName="/ppt/slides/slide601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s/slide440.xml" ContentType="application/vnd.openxmlformats-officedocument.presentationml.slide+xml"/>
  <Override PartName="/ppt/slides/slide538.xml" ContentType="application/vnd.openxmlformats-officedocument.presentationml.slide+xml"/>
  <Override PartName="/ppt/slides/slide585.xml" ContentType="application/vnd.openxmlformats-officedocument.presentationml.slide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377.xml" ContentType="application/vnd.openxmlformats-officedocument.presentationml.slide+xml"/>
  <Override PartName="/ppt/slides/slide516.xml" ContentType="application/vnd.openxmlformats-officedocument.presentationml.slide+xml"/>
  <Override PartName="/ppt/slides/slide56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69.xml" ContentType="application/vnd.openxmlformats-officedocument.presentationml.slide+xml"/>
  <Override PartName="/ppt/slides/slide308.xml" ContentType="application/vnd.openxmlformats-officedocument.presentationml.slide+xml"/>
  <Override PartName="/ppt/slides/slide355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541.xml" ContentType="application/vnd.openxmlformats-officedocument.presentationml.slide+xml"/>
  <Override PartName="/ppt/slides/slide639.xml" ContentType="application/vnd.openxmlformats-officedocument.presentationml.slide+xml"/>
  <Override PartName="/ppt/slides/slide99.xml" ContentType="application/vnd.openxmlformats-officedocument.presentationml.slide+xml"/>
  <Override PartName="/ppt/slides/slide333.xml" ContentType="application/vnd.openxmlformats-officedocument.presentationml.slide+xml"/>
  <Override PartName="/ppt/slides/slide380.xml" ContentType="application/vnd.openxmlformats-officedocument.presentationml.slide+xml"/>
  <Override PartName="/ppt/slides/slide478.xml" ContentType="application/vnd.openxmlformats-officedocument.presentationml.slide+xml"/>
  <Override PartName="/ppt/slides/slide617.xml" ContentType="application/vnd.openxmlformats-officedocument.presentationml.slide+xml"/>
  <Override PartName="/ppt/slides/slide77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409.xml" ContentType="application/vnd.openxmlformats-officedocument.presentationml.slide+xml"/>
  <Override PartName="/ppt/slides/slide456.xml" ContentType="application/vnd.openxmlformats-officedocument.presentationml.slide+xml"/>
  <Override PartName="/ppt/slides/slide5.xml" ContentType="application/vnd.openxmlformats-officedocument.presentationml.slide+xml"/>
  <Override PartName="/ppt/slides/slide103.xml" ContentType="application/vnd.openxmlformats-officedocument.presentationml.slide+xml"/>
  <Override PartName="/ppt/slides/slide150.xml" ContentType="application/vnd.openxmlformats-officedocument.presentationml.slide+xml"/>
  <Override PartName="/ppt/slides/slide248.xml" ContentType="application/vnd.openxmlformats-officedocument.presentationml.slide+xml"/>
  <Override PartName="/ppt/slides/slide295.xml" ContentType="application/vnd.openxmlformats-officedocument.presentationml.slide+xml"/>
  <Override PartName="/ppt/slides/slide311.xml" ContentType="application/vnd.openxmlformats-officedocument.presentationml.slide+xml"/>
  <Override PartName="/ppt/slides/slide579.xml" ContentType="application/vnd.openxmlformats-officedocument.presentationml.slide+xml"/>
  <Override PartName="/ppt/slides/slide64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55.xml" ContentType="application/vnd.openxmlformats-officedocument.presentationml.slide+xml"/>
  <Override PartName="/ppt/slides/slide434.xml" ContentType="application/vnd.openxmlformats-officedocument.presentationml.slide+xml"/>
  <Override PartName="/ppt/slides/slide481.xml" ContentType="application/vnd.openxmlformats-officedocument.presentationml.slide+xml"/>
  <Override PartName="/ppt/slides/slide620.xml" ContentType="application/vnd.openxmlformats-officedocument.presentationml.slide+xml"/>
  <Override PartName="/ppt/slides/slide33.xml" ContentType="application/vnd.openxmlformats-officedocument.presentationml.slide+xml"/>
  <Override PartName="/ppt/slides/slide80.xml" ContentType="application/vnd.openxmlformats-officedocument.presentationml.slide+xml"/>
  <Override PartName="/ppt/slides/slide226.xml" ContentType="application/vnd.openxmlformats-officedocument.presentationml.slide+xml"/>
  <Override PartName="/ppt/slides/slide273.xml" ContentType="application/vnd.openxmlformats-officedocument.presentationml.slide+xml"/>
  <Override PartName="/ppt/slides/slide412.xml" ContentType="application/vnd.openxmlformats-officedocument.presentationml.slide+xml"/>
  <Override PartName="/ppt/slides/slide557.xml" ContentType="application/vnd.openxmlformats-officedocument.presentationml.slide+xml"/>
  <Override PartName="/ppt/presentation.xml" ContentType="application/vnd.openxmlformats-officedocument.presentationml.presentation.main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ppt/slides/slide349.xml" ContentType="application/vnd.openxmlformats-officedocument.presentationml.slide+xml"/>
  <Override PartName="/ppt/slides/slide396.xml" ContentType="application/vnd.openxmlformats-officedocument.presentationml.slide+xml"/>
  <Override PartName="/ppt/slides/slide535.xml" ContentType="application/vnd.openxmlformats-officedocument.presentationml.slide+xml"/>
  <Override PartName="/ppt/slides/slide582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327.xml" ContentType="application/vnd.openxmlformats-officedocument.presentationml.slide+xml"/>
  <Override PartName="/ppt/slides/slide374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513.xml" ContentType="application/vnd.openxmlformats-officedocument.presentationml.slide+xml"/>
  <Override PartName="/ppt/slides/slide56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305.xml" ContentType="application/vnd.openxmlformats-officedocument.presentationml.slide+xml"/>
  <Override PartName="/ppt/slides/slide352.xml" ContentType="application/vnd.openxmlformats-officedocument.presentationml.slide+xml"/>
  <Override PartName="/ppt/slides/slide497.xml" ContentType="application/vnd.openxmlformats-officedocument.presentationml.slide+xml"/>
  <Override PartName="/ppt/slides/slide636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289.xml" ContentType="application/vnd.openxmlformats-officedocument.presentationml.slide+xml"/>
  <Override PartName="/ppt/slides/slide330.xml" ContentType="application/vnd.openxmlformats-officedocument.presentationml.slide+xml"/>
  <Override PartName="/ppt/slides/slide428.xml" ContentType="application/vnd.openxmlformats-officedocument.presentationml.slide+xml"/>
  <Override PartName="/ppt/slides/slide475.xml" ContentType="application/vnd.openxmlformats-officedocument.presentationml.slide+xml"/>
  <Override PartName="/ppt/slides/slide122.xml" ContentType="application/vnd.openxmlformats-officedocument.presentationml.slide+xml"/>
  <Override PartName="/ppt/slides/slide267.xml" ContentType="application/vnd.openxmlformats-officedocument.presentationml.slide+xml"/>
  <Override PartName="/ppt/slides/slide598.xml" ContentType="application/vnd.openxmlformats-officedocument.presentationml.slide+xml"/>
  <Override PartName="/ppt/slides/slide614.xml" ContentType="application/vnd.openxmlformats-officedocument.presentationml.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406.xml" ContentType="application/vnd.openxmlformats-officedocument.presentationml.slide+xml"/>
  <Override PartName="/ppt/slides/slide453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52.xml" ContentType="application/vnd.openxmlformats-officedocument.presentationml.slide+xml"/>
  <Override PartName="/ppt/slides/slide100.xml" ContentType="application/vnd.openxmlformats-officedocument.presentationml.slide+xml"/>
  <Override PartName="/ppt/slides/slide245.xml" ContentType="application/vnd.openxmlformats-officedocument.presentationml.slide+xml"/>
  <Override PartName="/ppt/slides/slide292.xml" ContentType="application/vnd.openxmlformats-officedocument.presentationml.slide+xml"/>
  <Override PartName="/ppt/slides/slide431.xml" ContentType="application/vnd.openxmlformats-officedocument.presentationml.slide+xml"/>
  <Override PartName="/ppt/slides/slide529.xml" ContentType="application/vnd.openxmlformats-officedocument.presentationml.slide+xml"/>
  <Override PartName="/ppt/slides/slide576.xml" ContentType="application/vnd.openxmlformats-officedocument.presentationml.slide+xml"/>
  <Override PartName="/ppt/slides/slide223.xml" ContentType="application/vnd.openxmlformats-officedocument.presentationml.slide+xml"/>
  <Override PartName="/ppt/slides/slide270.xml" ContentType="application/vnd.openxmlformats-officedocument.presentationml.slide+xml"/>
  <Override PartName="/ppt/slides/slide368.xml" ContentType="application/vnd.openxmlformats-officedocument.presentationml.slide+xml"/>
  <Override PartName="/ppt/slides/slide507.xml" ContentType="application/vnd.openxmlformats-officedocument.presentationml.slide+xml"/>
  <Override PartName="/ppt/slides/slide554.xml" ContentType="application/vnd.openxmlformats-officedocument.presentationml.slide+xml"/>
  <Override PartName="/ppt/slides/slide30.xml" ContentType="application/vnd.openxmlformats-officedocument.presentationml.slide+xml"/>
  <Override PartName="/ppt/slides/slide346.xml" ContentType="application/vnd.openxmlformats-officedocument.presentationml.slide+xml"/>
  <Override PartName="/ppt/slides/slide393.xml" ContentType="application/vnd.openxmlformats-officedocument.presentationml.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469.xml" ContentType="application/vnd.openxmlformats-officedocument.presentationml.slide+xml"/>
  <Override PartName="/ppt/slides/slide532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324.xml" ContentType="application/vnd.openxmlformats-officedocument.presentationml.slide+xml"/>
  <Override PartName="/ppt/slides/slide371.xml" ContentType="application/vnd.openxmlformats-officedocument.presentationml.slide+xml"/>
  <Override PartName="/ppt/slides/slide510.xml" ContentType="application/vnd.openxmlformats-officedocument.presentationml.slide+xml"/>
  <Override PartName="/ppt/slides/slide608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s/slide302.xml" ContentType="application/vnd.openxmlformats-officedocument.presentationml.slide+xml"/>
  <Override PartName="/ppt/slides/slide447.xml" ContentType="application/vnd.openxmlformats-officedocument.presentationml.slide+xml"/>
  <Override PartName="/ppt/slides/slide494.xml" ContentType="application/vnd.openxmlformats-officedocument.presentationml.slide+xml"/>
  <Override PartName="/ppt/slides/slide141.xml" ContentType="application/vnd.openxmlformats-officedocument.presentationml.slide+xml"/>
  <Override PartName="/ppt/slides/slide239.xml" ContentType="application/vnd.openxmlformats-officedocument.presentationml.slide+xml"/>
  <Override PartName="/ppt/slides/slide286.xml" ContentType="application/vnd.openxmlformats-officedocument.presentationml.slide+xml"/>
  <Override PartName="/ppt/slides/slide425.xml" ContentType="application/vnd.openxmlformats-officedocument.presentationml.slide+xml"/>
  <Override PartName="/ppt/slides/slide472.xml" ContentType="application/vnd.openxmlformats-officedocument.presentationml.slide+xml"/>
  <Override PartName="/ppt/slides/slide633.xml" ContentType="application/vnd.openxmlformats-officedocument.presentationml.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217.xml" ContentType="application/vnd.openxmlformats-officedocument.presentationml.slide+xml"/>
  <Override PartName="/ppt/slides/slide264.xml" ContentType="application/vnd.openxmlformats-officedocument.presentationml.slide+xml"/>
  <Override PartName="/ppt/slides/slide611.xml" ContentType="application/vnd.openxmlformats-officedocument.presentationml.slide+xml"/>
  <Override PartName="/ppt/slides/slide24.xml" ContentType="application/vnd.openxmlformats-officedocument.presentationml.slide+xml"/>
  <Override PartName="/ppt/slides/slide71.xml" ContentType="application/vnd.openxmlformats-officedocument.presentationml.slide+xml"/>
  <Override PartName="/ppt/slides/slide403.xml" ContentType="application/vnd.openxmlformats-officedocument.presentationml.slide+xml"/>
  <Override PartName="/ppt/slides/slide450.xml" ContentType="application/vnd.openxmlformats-officedocument.presentationml.slide+xml"/>
  <Override PartName="/ppt/slides/slide548.xml" ContentType="application/vnd.openxmlformats-officedocument.presentationml.slide+xml"/>
  <Override PartName="/ppt/slides/slide595.xml" ContentType="application/vnd.openxmlformats-officedocument.presentationml.slide+xml"/>
  <Override PartName="/ppt/slides/slide242.xml" ContentType="application/vnd.openxmlformats-officedocument.presentationml.slide+xml"/>
  <Override PartName="/ppt/slides/slide387.xml" ContentType="application/vnd.openxmlformats-officedocument.presentationml.slide+xml"/>
  <Override PartName="/ppt/slides/slide526.xml" ContentType="application/vnd.openxmlformats-officedocument.presentationml.slide+xml"/>
  <Override PartName="/ppt/slides/slide573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79.xml" ContentType="application/vnd.openxmlformats-officedocument.presentationml.slide+xml"/>
  <Override PartName="/ppt/slides/slide318.xml" ContentType="application/vnd.openxmlformats-officedocument.presentationml.slide+xml"/>
  <Override PartName="/ppt/slides/slide365.xml" ContentType="application/vnd.openxmlformats-officedocument.presentationml.slide+xml"/>
  <Override PartName="/ppt/slides/slide157.xml" ContentType="application/vnd.openxmlformats-officedocument.presentationml.slide+xml"/>
  <Override PartName="/ppt/slides/slide220.xml" ContentType="application/vnd.openxmlformats-officedocument.presentationml.slide+xml"/>
  <Override PartName="/ppt/slides/slide488.xml" ContentType="application/vnd.openxmlformats-officedocument.presentationml.slide+xml"/>
  <Override PartName="/ppt/slides/slide504.xml" ContentType="application/vnd.openxmlformats-officedocument.presentationml.slide+xml"/>
  <Override PartName="/ppt/slides/slide551.xml" ContentType="application/vnd.openxmlformats-officedocument.presentationml.slide+xml"/>
  <Override PartName="/ppt/slides/slide343.xml" ContentType="application/vnd.openxmlformats-officedocument.presentationml.slide+xml"/>
  <Override PartName="/ppt/slides/slide390.xml" ContentType="application/vnd.openxmlformats-officedocument.presentationml.slide+xml"/>
  <Override PartName="/ppt/slides/slide627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7.xml" ContentType="application/vnd.openxmlformats-officedocument.presentationml.slide+xml"/>
  <Override PartName="/ppt/slides/slide135.xml" ContentType="application/vnd.openxmlformats-officedocument.presentationml.slide+xml"/>
  <Override PartName="/ppt/slides/slide182.xml" ContentType="application/vnd.openxmlformats-officedocument.presentationml.slide+xml"/>
  <Override PartName="/ppt/slides/slide321.xml" ContentType="application/vnd.openxmlformats-officedocument.presentationml.slide+xml"/>
  <Override PartName="/ppt/slides/slide419.xml" ContentType="application/vnd.openxmlformats-officedocument.presentationml.slide+xml"/>
  <Override PartName="/ppt/slides/slide466.xml" ContentType="application/vnd.openxmlformats-officedocument.presentationml.slide+xml"/>
  <Override PartName="/ppt/slides/slide605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444.xml" ContentType="application/vnd.openxmlformats-officedocument.presentationml.slide+xml"/>
  <Override PartName="/ppt/slides/slide491.xml" ContentType="application/vnd.openxmlformats-officedocument.presentationml.slide+xml"/>
  <Override PartName="/ppt/slides/slide589.xml" ContentType="application/vnd.openxmlformats-officedocument.presentationml.slide+xml"/>
  <Override PartName="/ppt/slides/slide18.xml" ContentType="application/vnd.openxmlformats-officedocument.presentationml.slide+xml"/>
  <Override PartName="/ppt/slides/slide65.xml" ContentType="application/vnd.openxmlformats-officedocument.presentationml.slide+xml"/>
  <Override PartName="/ppt/slides/slide236.xml" ContentType="application/vnd.openxmlformats-officedocument.presentationml.slide+xml"/>
  <Override PartName="/ppt/slides/slide283.xml" ContentType="application/vnd.openxmlformats-officedocument.presentationml.slide+xml"/>
  <Override PartName="/ppt/slides/slide630.xml" ContentType="application/vnd.openxmlformats-officedocument.presentationml.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422.xml" ContentType="application/vnd.openxmlformats-officedocument.presentationml.slide+xml"/>
  <Override PartName="/ppt/slides/slide567.xml" ContentType="application/vnd.openxmlformats-officedocument.presentationml.slide+xml"/>
  <Override PartName="/ppt/theme/theme1.xml" ContentType="application/vnd.openxmlformats-officedocument.them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359.xml" ContentType="application/vnd.openxmlformats-officedocument.presentationml.slide+xml"/>
  <Override PartName="/ppt/slides/slide400.xml" ContentType="application/vnd.openxmlformats-officedocument.presentationml.slide+xml"/>
  <Override PartName="/ppt/slides/slide545.xml" ContentType="application/vnd.openxmlformats-officedocument.presentationml.slide+xml"/>
  <Override PartName="/ppt/slides/slide592.xml" ContentType="application/vnd.openxmlformats-officedocument.presentationml.slide+xml"/>
  <Override PartName="/ppt/slides/slide21.xml" ContentType="application/vnd.openxmlformats-officedocument.presentationml.slide+xml"/>
  <Override PartName="/ppt/slides/slide198.xml" ContentType="application/vnd.openxmlformats-officedocument.presentationml.slide+xml"/>
  <Override PartName="/ppt/slides/slide337.xml" ContentType="application/vnd.openxmlformats-officedocument.presentationml.slide+xml"/>
  <Override PartName="/ppt/slides/slide384.xml" ContentType="application/vnd.openxmlformats-officedocument.presentationml.slide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523.xml" ContentType="application/vnd.openxmlformats-officedocument.presentationml.slide+xml"/>
  <Override PartName="/ppt/slides/slide570.xml" ContentType="application/vnd.openxmlformats-officedocument.presentationml.slide+xml"/>
  <Override PartName="/ppt/slides/slide299.xml" ContentType="application/vnd.openxmlformats-officedocument.presentationml.slide+xml"/>
  <Override PartName="/ppt/slides/slide315.xml" ContentType="application/vnd.openxmlformats-officedocument.presentationml.slide+xml"/>
  <Override PartName="/ppt/slides/slide362.xml" ContentType="application/vnd.openxmlformats-officedocument.presentationml.slide+xml"/>
  <Override PartName="/ppt/slides/slide501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54.xml" ContentType="application/vnd.openxmlformats-officedocument.presentationml.slide+xml"/>
  <Override PartName="/ppt/slides/slide340.xml" ContentType="application/vnd.openxmlformats-officedocument.presentationml.slide+xml"/>
  <Override PartName="/ppt/slides/slide438.xml" ContentType="application/vnd.openxmlformats-officedocument.presentationml.slide+xml"/>
  <Override PartName="/ppt/slides/slide485.xml" ContentType="application/vnd.openxmlformats-officedocument.presentationml.slide+xml"/>
  <Override PartName="/ppt/slides/slide624.xml" ContentType="application/vnd.openxmlformats-officedocument.presentationml.slide+xml"/>
  <Override PartName="/ppt/viewProps.xml" ContentType="application/vnd.openxmlformats-officedocument.presentationml.viewProps+xml"/>
  <Override PartName="/ppt/slides/slide132.xml" ContentType="application/vnd.openxmlformats-officedocument.presentationml.slide+xml"/>
  <Override PartName="/ppt/slides/slide277.xml" ContentType="application/vnd.openxmlformats-officedocument.presentationml.slide+xml"/>
  <Override PartName="/ppt/slides/slide416.xml" ContentType="application/vnd.openxmlformats-officedocument.presentationml.slide+xml"/>
  <Override PartName="/ppt/slides/slide46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37.xml" ContentType="application/vnd.openxmlformats-officedocument.presentationml.slide+xml"/>
  <Override PartName="/ppt/slides/slide84.xml" ContentType="application/vnd.openxmlformats-officedocument.presentationml.slide+xml"/>
  <Override PartName="/ppt/slides/slide208.xml" ContentType="application/vnd.openxmlformats-officedocument.presentationml.slide+xml"/>
  <Override PartName="/ppt/slides/slide255.xml" ContentType="application/vnd.openxmlformats-officedocument.presentationml.slide+xml"/>
  <Override PartName="/ppt/slides/slide539.xml" ContentType="application/vnd.openxmlformats-officedocument.presentationml.slide+xml"/>
  <Override PartName="/ppt/slides/slide586.xml" ContentType="application/vnd.openxmlformats-officedocument.presentationml.slide+xml"/>
  <Override PartName="/ppt/slides/slide602.xml" ContentType="application/vnd.openxmlformats-officedocument.presentationml.slide+xml"/>
  <Override PartName="/ppt/presProps.xml" ContentType="application/vnd.openxmlformats-officedocument.presentationml.presProps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378.xml" ContentType="application/vnd.openxmlformats-officedocument.presentationml.slide+xml"/>
  <Override PartName="/ppt/slides/slide441.xml" ContentType="application/vnd.openxmlformats-officedocument.presentationml.slide+xml"/>
  <Override PartName="/ppt/slides/slide233.xml" ContentType="application/vnd.openxmlformats-officedocument.presentationml.slide+xml"/>
  <Override PartName="/ppt/slides/slide280.xml" ContentType="application/vnd.openxmlformats-officedocument.presentationml.slide+xml"/>
  <Override PartName="/ppt/slides/slide517.xml" ContentType="application/vnd.openxmlformats-officedocument.presentationml.slide+xml"/>
  <Override PartName="/ppt/slides/slide564.xml" ContentType="application/vnd.openxmlformats-officedocument.presentationml.slide+xml"/>
  <Override PartName="/ppt/slides/slide40.xml" ContentType="application/vnd.openxmlformats-officedocument.presentationml.slide+xml"/>
  <Override PartName="/ppt/slides/slide211.xml" ContentType="application/vnd.openxmlformats-officedocument.presentationml.slide+xml"/>
  <Override PartName="/ppt/slides/slide309.xml" ContentType="application/vnd.openxmlformats-officedocument.presentationml.slide+xml"/>
  <Override PartName="/ppt/slides/slide356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479.xml" ContentType="application/vnd.openxmlformats-officedocument.presentationml.slide+xml"/>
  <Override PartName="/ppt/slides/slide542.xml" ContentType="application/vnd.openxmlformats-officedocument.presentationml.slide+xml"/>
  <Default Extension="vml" ContentType="application/vnd.openxmlformats-officedocument.vmlDrawing"/>
  <Override PartName="/ppt/slides/slide126.xml" ContentType="application/vnd.openxmlformats-officedocument.presentationml.slide+xml"/>
  <Override PartName="/ppt/slides/slide173.xml" ContentType="application/vnd.openxmlformats-officedocument.presentationml.slide+xml"/>
  <Override PartName="/ppt/slides/slide334.xml" ContentType="application/vnd.openxmlformats-officedocument.presentationml.slide+xml"/>
  <Override PartName="/ppt/slides/slide381.xml" ContentType="application/vnd.openxmlformats-officedocument.presentationml.slide+xml"/>
  <Override PartName="/ppt/slides/slide520.xml" ContentType="application/vnd.openxmlformats-officedocument.presentationml.slide+xml"/>
  <Override PartName="/ppt/slides/slide618.xml" ContentType="application/vnd.openxmlformats-officedocument.presentationml.slide+xml"/>
  <Override PartName="/ppt/slides/slide78.xml" ContentType="application/vnd.openxmlformats-officedocument.presentationml.slide+xml"/>
  <Override PartName="/ppt/slides/slide312.xml" ContentType="application/vnd.openxmlformats-officedocument.presentationml.slide+xml"/>
  <Override PartName="/ppt/slides/slide457.xml" ContentType="application/vnd.openxmlformats-officedocument.presentationml.slide+xml"/>
  <Override PartName="/ppt/slides/slide643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49.xml" ContentType="application/vnd.openxmlformats-officedocument.presentationml.slide+xml"/>
  <Override PartName="/ppt/slides/slide296.xml" ContentType="application/vnd.openxmlformats-officedocument.presentationml.slide+xml"/>
  <Override PartName="/ppt/slides/slide435.xml" ContentType="application/vnd.openxmlformats-officedocument.presentationml.slide+xml"/>
  <Override PartName="/ppt/slides/slide482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27.xml" ContentType="application/vnd.openxmlformats-officedocument.presentationml.slide+xml"/>
  <Override PartName="/ppt/slides/slide274.xml" ContentType="application/vnd.openxmlformats-officedocument.presentationml.slide+xml"/>
  <Override PartName="/ppt/slides/slide558.xml" ContentType="application/vnd.openxmlformats-officedocument.presentationml.slide+xml"/>
  <Override PartName="/ppt/slides/slide62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6"/>
  </p:notesMasterIdLst>
  <p:sldIdLst>
    <p:sldId id="1648" r:id="rId2"/>
    <p:sldId id="1649" r:id="rId3"/>
    <p:sldId id="1650" r:id="rId4"/>
    <p:sldId id="1651" r:id="rId5"/>
    <p:sldId id="1652" r:id="rId6"/>
    <p:sldId id="1653" r:id="rId7"/>
    <p:sldId id="1654" r:id="rId8"/>
    <p:sldId id="1655" r:id="rId9"/>
    <p:sldId id="1656" r:id="rId10"/>
    <p:sldId id="1657" r:id="rId11"/>
    <p:sldId id="1658" r:id="rId12"/>
    <p:sldId id="1659" r:id="rId13"/>
    <p:sldId id="1660" r:id="rId14"/>
    <p:sldId id="1661" r:id="rId15"/>
    <p:sldId id="1662" r:id="rId16"/>
    <p:sldId id="1663" r:id="rId17"/>
    <p:sldId id="1664" r:id="rId18"/>
    <p:sldId id="1665" r:id="rId19"/>
    <p:sldId id="1666" r:id="rId20"/>
    <p:sldId id="1667" r:id="rId21"/>
    <p:sldId id="1668" r:id="rId22"/>
    <p:sldId id="1669" r:id="rId23"/>
    <p:sldId id="1670" r:id="rId24"/>
    <p:sldId id="1671" r:id="rId25"/>
    <p:sldId id="1672" r:id="rId26"/>
    <p:sldId id="1673" r:id="rId27"/>
    <p:sldId id="1674" r:id="rId28"/>
    <p:sldId id="1675" r:id="rId29"/>
    <p:sldId id="1676" r:id="rId30"/>
    <p:sldId id="1677" r:id="rId31"/>
    <p:sldId id="1678" r:id="rId32"/>
    <p:sldId id="1679" r:id="rId33"/>
    <p:sldId id="1680" r:id="rId34"/>
    <p:sldId id="1681" r:id="rId35"/>
    <p:sldId id="1682" r:id="rId36"/>
    <p:sldId id="1683" r:id="rId37"/>
    <p:sldId id="1684" r:id="rId38"/>
    <p:sldId id="1685" r:id="rId39"/>
    <p:sldId id="1686" r:id="rId40"/>
    <p:sldId id="1687" r:id="rId41"/>
    <p:sldId id="1688" r:id="rId42"/>
    <p:sldId id="1689" r:id="rId43"/>
    <p:sldId id="1690" r:id="rId44"/>
    <p:sldId id="1691" r:id="rId45"/>
    <p:sldId id="1692" r:id="rId46"/>
    <p:sldId id="1693" r:id="rId47"/>
    <p:sldId id="1694" r:id="rId48"/>
    <p:sldId id="1695" r:id="rId49"/>
    <p:sldId id="1696" r:id="rId50"/>
    <p:sldId id="1697" r:id="rId51"/>
    <p:sldId id="1698" r:id="rId52"/>
    <p:sldId id="1699" r:id="rId53"/>
    <p:sldId id="1700" r:id="rId54"/>
    <p:sldId id="1701" r:id="rId55"/>
    <p:sldId id="1702" r:id="rId56"/>
    <p:sldId id="1703" r:id="rId57"/>
    <p:sldId id="1704" r:id="rId58"/>
    <p:sldId id="1705" r:id="rId59"/>
    <p:sldId id="1706" r:id="rId60"/>
    <p:sldId id="1707" r:id="rId61"/>
    <p:sldId id="1708" r:id="rId62"/>
    <p:sldId id="1709" r:id="rId63"/>
    <p:sldId id="1710" r:id="rId64"/>
    <p:sldId id="1711" r:id="rId65"/>
    <p:sldId id="1712" r:id="rId66"/>
    <p:sldId id="1713" r:id="rId67"/>
    <p:sldId id="1714" r:id="rId68"/>
    <p:sldId id="1715" r:id="rId69"/>
    <p:sldId id="1716" r:id="rId70"/>
    <p:sldId id="1717" r:id="rId71"/>
    <p:sldId id="1718" r:id="rId72"/>
    <p:sldId id="1719" r:id="rId73"/>
    <p:sldId id="1720" r:id="rId74"/>
    <p:sldId id="1721" r:id="rId75"/>
    <p:sldId id="1722" r:id="rId76"/>
    <p:sldId id="1723" r:id="rId77"/>
    <p:sldId id="1724" r:id="rId78"/>
    <p:sldId id="1725" r:id="rId79"/>
    <p:sldId id="1726" r:id="rId80"/>
    <p:sldId id="1727" r:id="rId81"/>
    <p:sldId id="1728" r:id="rId82"/>
    <p:sldId id="1729" r:id="rId83"/>
    <p:sldId id="1730" r:id="rId84"/>
    <p:sldId id="1731" r:id="rId85"/>
    <p:sldId id="1732" r:id="rId86"/>
    <p:sldId id="1733" r:id="rId87"/>
    <p:sldId id="1734" r:id="rId88"/>
    <p:sldId id="1735" r:id="rId89"/>
    <p:sldId id="1736" r:id="rId90"/>
    <p:sldId id="1737" r:id="rId91"/>
    <p:sldId id="1738" r:id="rId92"/>
    <p:sldId id="1739" r:id="rId93"/>
    <p:sldId id="1740" r:id="rId94"/>
    <p:sldId id="1741" r:id="rId95"/>
    <p:sldId id="1742" r:id="rId96"/>
    <p:sldId id="1743" r:id="rId97"/>
    <p:sldId id="1744" r:id="rId98"/>
    <p:sldId id="1745" r:id="rId99"/>
    <p:sldId id="1746" r:id="rId100"/>
    <p:sldId id="1747" r:id="rId101"/>
    <p:sldId id="1748" r:id="rId102"/>
    <p:sldId id="1749" r:id="rId103"/>
    <p:sldId id="1750" r:id="rId104"/>
    <p:sldId id="1751" r:id="rId105"/>
    <p:sldId id="1752" r:id="rId106"/>
    <p:sldId id="1753" r:id="rId107"/>
    <p:sldId id="1754" r:id="rId108"/>
    <p:sldId id="1755" r:id="rId109"/>
    <p:sldId id="1756" r:id="rId110"/>
    <p:sldId id="1757" r:id="rId111"/>
    <p:sldId id="1758" r:id="rId112"/>
    <p:sldId id="1759" r:id="rId113"/>
    <p:sldId id="1760" r:id="rId114"/>
    <p:sldId id="1761" r:id="rId115"/>
    <p:sldId id="1762" r:id="rId116"/>
    <p:sldId id="1763" r:id="rId117"/>
    <p:sldId id="1764" r:id="rId118"/>
    <p:sldId id="1765" r:id="rId119"/>
    <p:sldId id="1766" r:id="rId120"/>
    <p:sldId id="1767" r:id="rId121"/>
    <p:sldId id="1768" r:id="rId122"/>
    <p:sldId id="1769" r:id="rId123"/>
    <p:sldId id="1770" r:id="rId124"/>
    <p:sldId id="1771" r:id="rId125"/>
    <p:sldId id="1772" r:id="rId126"/>
    <p:sldId id="1773" r:id="rId127"/>
    <p:sldId id="1774" r:id="rId128"/>
    <p:sldId id="1775" r:id="rId129"/>
    <p:sldId id="1776" r:id="rId130"/>
    <p:sldId id="1777" r:id="rId131"/>
    <p:sldId id="1778" r:id="rId132"/>
    <p:sldId id="1779" r:id="rId133"/>
    <p:sldId id="1780" r:id="rId134"/>
    <p:sldId id="1781" r:id="rId135"/>
    <p:sldId id="1782" r:id="rId136"/>
    <p:sldId id="1783" r:id="rId137"/>
    <p:sldId id="1784" r:id="rId138"/>
    <p:sldId id="1785" r:id="rId139"/>
    <p:sldId id="1786" r:id="rId140"/>
    <p:sldId id="1787" r:id="rId141"/>
    <p:sldId id="1788" r:id="rId142"/>
    <p:sldId id="1789" r:id="rId143"/>
    <p:sldId id="1790" r:id="rId144"/>
    <p:sldId id="1791" r:id="rId145"/>
    <p:sldId id="1792" r:id="rId146"/>
    <p:sldId id="1793" r:id="rId147"/>
    <p:sldId id="1794" r:id="rId148"/>
    <p:sldId id="1795" r:id="rId149"/>
    <p:sldId id="1796" r:id="rId150"/>
    <p:sldId id="1797" r:id="rId151"/>
    <p:sldId id="1798" r:id="rId152"/>
    <p:sldId id="1799" r:id="rId153"/>
    <p:sldId id="1800" r:id="rId154"/>
    <p:sldId id="1801" r:id="rId155"/>
    <p:sldId id="1802" r:id="rId156"/>
    <p:sldId id="1803" r:id="rId157"/>
    <p:sldId id="1804" r:id="rId158"/>
    <p:sldId id="1805" r:id="rId159"/>
    <p:sldId id="1806" r:id="rId160"/>
    <p:sldId id="1807" r:id="rId161"/>
    <p:sldId id="1808" r:id="rId162"/>
    <p:sldId id="1809" r:id="rId163"/>
    <p:sldId id="1810" r:id="rId164"/>
    <p:sldId id="1811" r:id="rId165"/>
    <p:sldId id="1812" r:id="rId166"/>
    <p:sldId id="1813" r:id="rId167"/>
    <p:sldId id="1814" r:id="rId168"/>
    <p:sldId id="1815" r:id="rId169"/>
    <p:sldId id="1816" r:id="rId170"/>
    <p:sldId id="1817" r:id="rId171"/>
    <p:sldId id="1818" r:id="rId172"/>
    <p:sldId id="1819" r:id="rId173"/>
    <p:sldId id="1820" r:id="rId174"/>
    <p:sldId id="1821" r:id="rId175"/>
    <p:sldId id="1822" r:id="rId176"/>
    <p:sldId id="1823" r:id="rId177"/>
    <p:sldId id="1824" r:id="rId178"/>
    <p:sldId id="1825" r:id="rId179"/>
    <p:sldId id="1826" r:id="rId180"/>
    <p:sldId id="1827" r:id="rId181"/>
    <p:sldId id="1828" r:id="rId182"/>
    <p:sldId id="1829" r:id="rId183"/>
    <p:sldId id="1830" r:id="rId184"/>
    <p:sldId id="1831" r:id="rId185"/>
    <p:sldId id="1832" r:id="rId186"/>
    <p:sldId id="1833" r:id="rId187"/>
    <p:sldId id="1834" r:id="rId188"/>
    <p:sldId id="1835" r:id="rId189"/>
    <p:sldId id="1836" r:id="rId190"/>
    <p:sldId id="1837" r:id="rId191"/>
    <p:sldId id="1838" r:id="rId192"/>
    <p:sldId id="1839" r:id="rId193"/>
    <p:sldId id="1840" r:id="rId194"/>
    <p:sldId id="1841" r:id="rId195"/>
    <p:sldId id="1842" r:id="rId196"/>
    <p:sldId id="1843" r:id="rId197"/>
    <p:sldId id="1844" r:id="rId198"/>
    <p:sldId id="1845" r:id="rId199"/>
    <p:sldId id="1846" r:id="rId200"/>
    <p:sldId id="1847" r:id="rId201"/>
    <p:sldId id="1848" r:id="rId202"/>
    <p:sldId id="1849" r:id="rId203"/>
    <p:sldId id="1850" r:id="rId204"/>
    <p:sldId id="1851" r:id="rId205"/>
    <p:sldId id="1852" r:id="rId206"/>
    <p:sldId id="1853" r:id="rId207"/>
    <p:sldId id="1854" r:id="rId208"/>
    <p:sldId id="1855" r:id="rId209"/>
    <p:sldId id="1856" r:id="rId210"/>
    <p:sldId id="1857" r:id="rId211"/>
    <p:sldId id="1858" r:id="rId212"/>
    <p:sldId id="1859" r:id="rId213"/>
    <p:sldId id="1860" r:id="rId214"/>
    <p:sldId id="1861" r:id="rId215"/>
    <p:sldId id="1862" r:id="rId216"/>
    <p:sldId id="1863" r:id="rId217"/>
    <p:sldId id="1864" r:id="rId218"/>
    <p:sldId id="1865" r:id="rId219"/>
    <p:sldId id="1866" r:id="rId220"/>
    <p:sldId id="1867" r:id="rId221"/>
    <p:sldId id="1868" r:id="rId222"/>
    <p:sldId id="1869" r:id="rId223"/>
    <p:sldId id="1870" r:id="rId224"/>
    <p:sldId id="1871" r:id="rId225"/>
    <p:sldId id="1872" r:id="rId226"/>
    <p:sldId id="1873" r:id="rId227"/>
    <p:sldId id="1874" r:id="rId228"/>
    <p:sldId id="1875" r:id="rId229"/>
    <p:sldId id="1876" r:id="rId230"/>
    <p:sldId id="1877" r:id="rId231"/>
    <p:sldId id="1878" r:id="rId232"/>
    <p:sldId id="1879" r:id="rId233"/>
    <p:sldId id="1880" r:id="rId234"/>
    <p:sldId id="1881" r:id="rId235"/>
    <p:sldId id="1882" r:id="rId236"/>
    <p:sldId id="1883" r:id="rId237"/>
    <p:sldId id="1884" r:id="rId238"/>
    <p:sldId id="1885" r:id="rId239"/>
    <p:sldId id="1886" r:id="rId240"/>
    <p:sldId id="1887" r:id="rId241"/>
    <p:sldId id="1888" r:id="rId242"/>
    <p:sldId id="1889" r:id="rId243"/>
    <p:sldId id="1890" r:id="rId244"/>
    <p:sldId id="1891" r:id="rId245"/>
    <p:sldId id="1892" r:id="rId246"/>
    <p:sldId id="1893" r:id="rId247"/>
    <p:sldId id="1894" r:id="rId248"/>
    <p:sldId id="1895" r:id="rId249"/>
    <p:sldId id="1896" r:id="rId250"/>
    <p:sldId id="1897" r:id="rId251"/>
    <p:sldId id="1898" r:id="rId252"/>
    <p:sldId id="1899" r:id="rId253"/>
    <p:sldId id="1096" r:id="rId254"/>
    <p:sldId id="1630" r:id="rId255"/>
    <p:sldId id="1097" r:id="rId256"/>
    <p:sldId id="1098" r:id="rId257"/>
    <p:sldId id="1099" r:id="rId258"/>
    <p:sldId id="1100" r:id="rId259"/>
    <p:sldId id="1102" r:id="rId260"/>
    <p:sldId id="1104" r:id="rId261"/>
    <p:sldId id="1631" r:id="rId262"/>
    <p:sldId id="1105" r:id="rId263"/>
    <p:sldId id="1106" r:id="rId264"/>
    <p:sldId id="1108" r:id="rId265"/>
    <p:sldId id="1109" r:id="rId266"/>
    <p:sldId id="1110" r:id="rId267"/>
    <p:sldId id="1111" r:id="rId268"/>
    <p:sldId id="1112" r:id="rId269"/>
    <p:sldId id="1632" r:id="rId270"/>
    <p:sldId id="1113" r:id="rId271"/>
    <p:sldId id="1114" r:id="rId272"/>
    <p:sldId id="1115" r:id="rId273"/>
    <p:sldId id="1633" r:id="rId274"/>
    <p:sldId id="1634" r:id="rId275"/>
    <p:sldId id="1635" r:id="rId276"/>
    <p:sldId id="1636" r:id="rId277"/>
    <p:sldId id="1637" r:id="rId278"/>
    <p:sldId id="1638" r:id="rId279"/>
    <p:sldId id="1639" r:id="rId280"/>
    <p:sldId id="1640" r:id="rId281"/>
    <p:sldId id="1641" r:id="rId282"/>
    <p:sldId id="1117" r:id="rId283"/>
    <p:sldId id="1118" r:id="rId284"/>
    <p:sldId id="1642" r:id="rId285"/>
    <p:sldId id="1643" r:id="rId286"/>
    <p:sldId id="1119" r:id="rId287"/>
    <p:sldId id="1122" r:id="rId288"/>
    <p:sldId id="1123" r:id="rId289"/>
    <p:sldId id="1124" r:id="rId290"/>
    <p:sldId id="1125" r:id="rId291"/>
    <p:sldId id="1644" r:id="rId292"/>
    <p:sldId id="1645" r:id="rId293"/>
    <p:sldId id="1646" r:id="rId294"/>
    <p:sldId id="1128" r:id="rId295"/>
    <p:sldId id="1129" r:id="rId296"/>
    <p:sldId id="1130" r:id="rId297"/>
    <p:sldId id="1131" r:id="rId298"/>
    <p:sldId id="1900" r:id="rId299"/>
    <p:sldId id="1132" r:id="rId300"/>
    <p:sldId id="1901" r:id="rId301"/>
    <p:sldId id="1133" r:id="rId302"/>
    <p:sldId id="1134" r:id="rId303"/>
    <p:sldId id="1135" r:id="rId304"/>
    <p:sldId id="1902" r:id="rId305"/>
    <p:sldId id="1903" r:id="rId306"/>
    <p:sldId id="1904" r:id="rId307"/>
    <p:sldId id="1905" r:id="rId308"/>
    <p:sldId id="1906" r:id="rId309"/>
    <p:sldId id="1907" r:id="rId310"/>
    <p:sldId id="1136" r:id="rId311"/>
    <p:sldId id="1137" r:id="rId312"/>
    <p:sldId id="1138" r:id="rId313"/>
    <p:sldId id="1139" r:id="rId314"/>
    <p:sldId id="1140" r:id="rId315"/>
    <p:sldId id="1141" r:id="rId316"/>
    <p:sldId id="1142" r:id="rId317"/>
    <p:sldId id="1143" r:id="rId318"/>
    <p:sldId id="1144" r:id="rId319"/>
    <p:sldId id="1145" r:id="rId320"/>
    <p:sldId id="1146" r:id="rId321"/>
    <p:sldId id="1908" r:id="rId322"/>
    <p:sldId id="1148" r:id="rId323"/>
    <p:sldId id="1149" r:id="rId324"/>
    <p:sldId id="1909" r:id="rId325"/>
    <p:sldId id="1150" r:id="rId326"/>
    <p:sldId id="1151" r:id="rId327"/>
    <p:sldId id="1152" r:id="rId328"/>
    <p:sldId id="1153" r:id="rId329"/>
    <p:sldId id="1910" r:id="rId330"/>
    <p:sldId id="1911" r:id="rId331"/>
    <p:sldId id="1157" r:id="rId332"/>
    <p:sldId id="1160" r:id="rId333"/>
    <p:sldId id="1912" r:id="rId334"/>
    <p:sldId id="1913" r:id="rId335"/>
    <p:sldId id="1163" r:id="rId336"/>
    <p:sldId id="1914" r:id="rId337"/>
    <p:sldId id="1915" r:id="rId338"/>
    <p:sldId id="1916" r:id="rId339"/>
    <p:sldId id="1917" r:id="rId340"/>
    <p:sldId id="1918" r:id="rId341"/>
    <p:sldId id="1919" r:id="rId342"/>
    <p:sldId id="1920" r:id="rId343"/>
    <p:sldId id="1921" r:id="rId344"/>
    <p:sldId id="1922" r:id="rId345"/>
    <p:sldId id="1923" r:id="rId346"/>
    <p:sldId id="1924" r:id="rId347"/>
    <p:sldId id="1926" r:id="rId348"/>
    <p:sldId id="1925" r:id="rId349"/>
    <p:sldId id="1166" r:id="rId350"/>
    <p:sldId id="1167" r:id="rId351"/>
    <p:sldId id="1927" r:id="rId352"/>
    <p:sldId id="1928" r:id="rId353"/>
    <p:sldId id="1168" r:id="rId354"/>
    <p:sldId id="1169" r:id="rId355"/>
    <p:sldId id="1929" r:id="rId356"/>
    <p:sldId id="1170" r:id="rId357"/>
    <p:sldId id="1171" r:id="rId358"/>
    <p:sldId id="1172" r:id="rId359"/>
    <p:sldId id="1173" r:id="rId360"/>
    <p:sldId id="1179" r:id="rId361"/>
    <p:sldId id="1180" r:id="rId362"/>
    <p:sldId id="1181" r:id="rId363"/>
    <p:sldId id="1182" r:id="rId364"/>
    <p:sldId id="1183" r:id="rId365"/>
    <p:sldId id="1185" r:id="rId366"/>
    <p:sldId id="1186" r:id="rId367"/>
    <p:sldId id="1187" r:id="rId368"/>
    <p:sldId id="1188" r:id="rId369"/>
    <p:sldId id="1189" r:id="rId370"/>
    <p:sldId id="1190" r:id="rId371"/>
    <p:sldId id="1930" r:id="rId372"/>
    <p:sldId id="1191" r:id="rId373"/>
    <p:sldId id="1192" r:id="rId374"/>
    <p:sldId id="1931" r:id="rId375"/>
    <p:sldId id="1932" r:id="rId376"/>
    <p:sldId id="1193" r:id="rId377"/>
    <p:sldId id="1933" r:id="rId378"/>
    <p:sldId id="1934" r:id="rId379"/>
    <p:sldId id="1196" r:id="rId380"/>
    <p:sldId id="1197" r:id="rId381"/>
    <p:sldId id="1198" r:id="rId382"/>
    <p:sldId id="1199" r:id="rId383"/>
    <p:sldId id="1935" r:id="rId384"/>
    <p:sldId id="1936" r:id="rId385"/>
    <p:sldId id="1937" r:id="rId386"/>
    <p:sldId id="1200" r:id="rId387"/>
    <p:sldId id="1204" r:id="rId388"/>
    <p:sldId id="1205" r:id="rId389"/>
    <p:sldId id="1206" r:id="rId390"/>
    <p:sldId id="1207" r:id="rId391"/>
    <p:sldId id="1208" r:id="rId392"/>
    <p:sldId id="1209" r:id="rId393"/>
    <p:sldId id="1210" r:id="rId394"/>
    <p:sldId id="1211" r:id="rId395"/>
    <p:sldId id="1214" r:id="rId396"/>
    <p:sldId id="1216" r:id="rId397"/>
    <p:sldId id="1218" r:id="rId398"/>
    <p:sldId id="1221" r:id="rId399"/>
    <p:sldId id="1222" r:id="rId400"/>
    <p:sldId id="1224" r:id="rId401"/>
    <p:sldId id="1225" r:id="rId402"/>
    <p:sldId id="1938" r:id="rId403"/>
    <p:sldId id="1226" r:id="rId404"/>
    <p:sldId id="1228" r:id="rId405"/>
    <p:sldId id="1229" r:id="rId406"/>
    <p:sldId id="1231" r:id="rId407"/>
    <p:sldId id="1939" r:id="rId408"/>
    <p:sldId id="1940" r:id="rId409"/>
    <p:sldId id="1941" r:id="rId410"/>
    <p:sldId id="1942" r:id="rId411"/>
    <p:sldId id="1943" r:id="rId412"/>
    <p:sldId id="1945" r:id="rId413"/>
    <p:sldId id="1946" r:id="rId414"/>
    <p:sldId id="1947" r:id="rId415"/>
    <p:sldId id="1948" r:id="rId416"/>
    <p:sldId id="1952" r:id="rId417"/>
    <p:sldId id="1949" r:id="rId418"/>
    <p:sldId id="1950" r:id="rId419"/>
    <p:sldId id="1951" r:id="rId420"/>
    <p:sldId id="1953" r:id="rId421"/>
    <p:sldId id="1954" r:id="rId422"/>
    <p:sldId id="1955" r:id="rId423"/>
    <p:sldId id="1233" r:id="rId424"/>
    <p:sldId id="1234" r:id="rId425"/>
    <p:sldId id="1235" r:id="rId426"/>
    <p:sldId id="1236" r:id="rId427"/>
    <p:sldId id="1237" r:id="rId428"/>
    <p:sldId id="1956" r:id="rId429"/>
    <p:sldId id="1238" r:id="rId430"/>
    <p:sldId id="1239" r:id="rId431"/>
    <p:sldId id="1241" r:id="rId432"/>
    <p:sldId id="1242" r:id="rId433"/>
    <p:sldId id="1957" r:id="rId434"/>
    <p:sldId id="1958" r:id="rId435"/>
    <p:sldId id="1959" r:id="rId436"/>
    <p:sldId id="1960" r:id="rId437"/>
    <p:sldId id="1243" r:id="rId438"/>
    <p:sldId id="1244" r:id="rId439"/>
    <p:sldId id="1245" r:id="rId440"/>
    <p:sldId id="1246" r:id="rId441"/>
    <p:sldId id="1247" r:id="rId442"/>
    <p:sldId id="1961" r:id="rId443"/>
    <p:sldId id="1248" r:id="rId444"/>
    <p:sldId id="1962" r:id="rId445"/>
    <p:sldId id="1963" r:id="rId446"/>
    <p:sldId id="1249" r:id="rId447"/>
    <p:sldId id="1250" r:id="rId448"/>
    <p:sldId id="1964" r:id="rId449"/>
    <p:sldId id="1965" r:id="rId450"/>
    <p:sldId id="1251" r:id="rId451"/>
    <p:sldId id="1966" r:id="rId452"/>
    <p:sldId id="1967" r:id="rId453"/>
    <p:sldId id="1968" r:id="rId454"/>
    <p:sldId id="1969" r:id="rId455"/>
    <p:sldId id="1253" r:id="rId456"/>
    <p:sldId id="1970" r:id="rId457"/>
    <p:sldId id="1256" r:id="rId458"/>
    <p:sldId id="1257" r:id="rId459"/>
    <p:sldId id="1258" r:id="rId460"/>
    <p:sldId id="1971" r:id="rId461"/>
    <p:sldId id="1259" r:id="rId462"/>
    <p:sldId id="1972" r:id="rId463"/>
    <p:sldId id="1262" r:id="rId464"/>
    <p:sldId id="1973" r:id="rId465"/>
    <p:sldId id="1264" r:id="rId466"/>
    <p:sldId id="1265" r:id="rId467"/>
    <p:sldId id="1974" r:id="rId468"/>
    <p:sldId id="1266" r:id="rId469"/>
    <p:sldId id="1267" r:id="rId470"/>
    <p:sldId id="1268" r:id="rId471"/>
    <p:sldId id="1975" r:id="rId472"/>
    <p:sldId id="1269" r:id="rId473"/>
    <p:sldId id="1270" r:id="rId474"/>
    <p:sldId id="1271" r:id="rId475"/>
    <p:sldId id="1273" r:id="rId476"/>
    <p:sldId id="1274" r:id="rId477"/>
    <p:sldId id="1275" r:id="rId478"/>
    <p:sldId id="1277" r:id="rId479"/>
    <p:sldId id="1278" r:id="rId480"/>
    <p:sldId id="1279" r:id="rId481"/>
    <p:sldId id="1280" r:id="rId482"/>
    <p:sldId id="1281" r:id="rId483"/>
    <p:sldId id="1282" r:id="rId484"/>
    <p:sldId id="1283" r:id="rId485"/>
    <p:sldId id="1285" r:id="rId486"/>
    <p:sldId id="1976" r:id="rId487"/>
    <p:sldId id="1286" r:id="rId488"/>
    <p:sldId id="1287" r:id="rId489"/>
    <p:sldId id="1288" r:id="rId490"/>
    <p:sldId id="1289" r:id="rId491"/>
    <p:sldId id="1290" r:id="rId492"/>
    <p:sldId id="1291" r:id="rId493"/>
    <p:sldId id="1977" r:id="rId494"/>
    <p:sldId id="1292" r:id="rId495"/>
    <p:sldId id="1293" r:id="rId496"/>
    <p:sldId id="1294" r:id="rId497"/>
    <p:sldId id="1295" r:id="rId498"/>
    <p:sldId id="1297" r:id="rId499"/>
    <p:sldId id="1298" r:id="rId500"/>
    <p:sldId id="1299" r:id="rId501"/>
    <p:sldId id="1300" r:id="rId502"/>
    <p:sldId id="1978" r:id="rId503"/>
    <p:sldId id="1979" r:id="rId504"/>
    <p:sldId id="1980" r:id="rId505"/>
    <p:sldId id="1981" r:id="rId506"/>
    <p:sldId id="1982" r:id="rId507"/>
    <p:sldId id="1983" r:id="rId508"/>
    <p:sldId id="1984" r:id="rId509"/>
    <p:sldId id="1985" r:id="rId510"/>
    <p:sldId id="1986" r:id="rId511"/>
    <p:sldId id="1987" r:id="rId512"/>
    <p:sldId id="1988" r:id="rId513"/>
    <p:sldId id="1989" r:id="rId514"/>
    <p:sldId id="1990" r:id="rId515"/>
    <p:sldId id="1991" r:id="rId516"/>
    <p:sldId id="1992" r:id="rId517"/>
    <p:sldId id="1993" r:id="rId518"/>
    <p:sldId id="1994" r:id="rId519"/>
    <p:sldId id="1995" r:id="rId520"/>
    <p:sldId id="1996" r:id="rId521"/>
    <p:sldId id="1997" r:id="rId522"/>
    <p:sldId id="1998" r:id="rId523"/>
    <p:sldId id="1999" r:id="rId524"/>
    <p:sldId id="2000" r:id="rId525"/>
    <p:sldId id="1301" r:id="rId526"/>
    <p:sldId id="1302" r:id="rId527"/>
    <p:sldId id="1304" r:id="rId528"/>
    <p:sldId id="1305" r:id="rId529"/>
    <p:sldId id="1306" r:id="rId530"/>
    <p:sldId id="2001" r:id="rId531"/>
    <p:sldId id="1307" r:id="rId532"/>
    <p:sldId id="1310" r:id="rId533"/>
    <p:sldId id="1311" r:id="rId534"/>
    <p:sldId id="1312" r:id="rId535"/>
    <p:sldId id="2002" r:id="rId536"/>
    <p:sldId id="1313" r:id="rId537"/>
    <p:sldId id="1314" r:id="rId538"/>
    <p:sldId id="1315" r:id="rId539"/>
    <p:sldId id="1316" r:id="rId540"/>
    <p:sldId id="1317" r:id="rId541"/>
    <p:sldId id="1318" r:id="rId542"/>
    <p:sldId id="2003" r:id="rId543"/>
    <p:sldId id="1319" r:id="rId544"/>
    <p:sldId id="1321" r:id="rId545"/>
    <p:sldId id="1322" r:id="rId546"/>
    <p:sldId id="2004" r:id="rId547"/>
    <p:sldId id="1323" r:id="rId548"/>
    <p:sldId id="1326" r:id="rId549"/>
    <p:sldId id="1327" r:id="rId550"/>
    <p:sldId id="1328" r:id="rId551"/>
    <p:sldId id="1329" r:id="rId552"/>
    <p:sldId id="2005" r:id="rId553"/>
    <p:sldId id="2006" r:id="rId554"/>
    <p:sldId id="2007" r:id="rId555"/>
    <p:sldId id="2008" r:id="rId556"/>
    <p:sldId id="2009" r:id="rId557"/>
    <p:sldId id="2010" r:id="rId558"/>
    <p:sldId id="2011" r:id="rId559"/>
    <p:sldId id="2013" r:id="rId560"/>
    <p:sldId id="2012" r:id="rId561"/>
    <p:sldId id="2014" r:id="rId562"/>
    <p:sldId id="2015" r:id="rId563"/>
    <p:sldId id="2016" r:id="rId564"/>
    <p:sldId id="2020" r:id="rId565"/>
    <p:sldId id="2017" r:id="rId566"/>
    <p:sldId id="2018" r:id="rId567"/>
    <p:sldId id="2019" r:id="rId568"/>
    <p:sldId id="2021" r:id="rId569"/>
    <p:sldId id="2022" r:id="rId570"/>
    <p:sldId id="2023" r:id="rId571"/>
    <p:sldId id="2024" r:id="rId572"/>
    <p:sldId id="2025" r:id="rId573"/>
    <p:sldId id="2026" r:id="rId574"/>
    <p:sldId id="2027" r:id="rId575"/>
    <p:sldId id="2028" r:id="rId576"/>
    <p:sldId id="2054" r:id="rId577"/>
    <p:sldId id="2055" r:id="rId578"/>
    <p:sldId id="2029" r:id="rId579"/>
    <p:sldId id="2030" r:id="rId580"/>
    <p:sldId id="2031" r:id="rId581"/>
    <p:sldId id="2032" r:id="rId582"/>
    <p:sldId id="2033" r:id="rId583"/>
    <p:sldId id="2056" r:id="rId584"/>
    <p:sldId id="2057" r:id="rId585"/>
    <p:sldId id="2034" r:id="rId586"/>
    <p:sldId id="2035" r:id="rId587"/>
    <p:sldId id="2036" r:id="rId588"/>
    <p:sldId id="2058" r:id="rId589"/>
    <p:sldId id="2059" r:id="rId590"/>
    <p:sldId id="2037" r:id="rId591"/>
    <p:sldId id="2038" r:id="rId592"/>
    <p:sldId id="2040" r:id="rId593"/>
    <p:sldId id="2060" r:id="rId594"/>
    <p:sldId id="2047" r:id="rId595"/>
    <p:sldId id="2048" r:id="rId596"/>
    <p:sldId id="2049" r:id="rId597"/>
    <p:sldId id="2050" r:id="rId598"/>
    <p:sldId id="2061" r:id="rId599"/>
    <p:sldId id="2051" r:id="rId600"/>
    <p:sldId id="2052" r:id="rId601"/>
    <p:sldId id="2053" r:id="rId602"/>
    <p:sldId id="2062" r:id="rId603"/>
    <p:sldId id="2063" r:id="rId604"/>
    <p:sldId id="2064" r:id="rId605"/>
    <p:sldId id="2065" r:id="rId606"/>
    <p:sldId id="2066" r:id="rId607"/>
    <p:sldId id="2067" r:id="rId608"/>
    <p:sldId id="2068" r:id="rId609"/>
    <p:sldId id="2102" r:id="rId610"/>
    <p:sldId id="2069" r:id="rId611"/>
    <p:sldId id="2070" r:id="rId612"/>
    <p:sldId id="2071" r:id="rId613"/>
    <p:sldId id="2075" r:id="rId614"/>
    <p:sldId id="2076" r:id="rId615"/>
    <p:sldId id="2077" r:id="rId616"/>
    <p:sldId id="2078" r:id="rId617"/>
    <p:sldId id="2103" r:id="rId618"/>
    <p:sldId id="2079" r:id="rId619"/>
    <p:sldId id="2080" r:id="rId620"/>
    <p:sldId id="2081" r:id="rId621"/>
    <p:sldId id="2082" r:id="rId622"/>
    <p:sldId id="2083" r:id="rId623"/>
    <p:sldId id="2084" r:id="rId624"/>
    <p:sldId id="2085" r:id="rId625"/>
    <p:sldId id="2086" r:id="rId626"/>
    <p:sldId id="2087" r:id="rId627"/>
    <p:sldId id="2088" r:id="rId628"/>
    <p:sldId id="2089" r:id="rId629"/>
    <p:sldId id="2090" r:id="rId630"/>
    <p:sldId id="2104" r:id="rId631"/>
    <p:sldId id="2105" r:id="rId632"/>
    <p:sldId id="2106" r:id="rId633"/>
    <p:sldId id="2107" r:id="rId634"/>
    <p:sldId id="2108" r:id="rId635"/>
    <p:sldId id="2109" r:id="rId636"/>
    <p:sldId id="2091" r:id="rId637"/>
    <p:sldId id="2092" r:id="rId638"/>
    <p:sldId id="2093" r:id="rId639"/>
    <p:sldId id="2094" r:id="rId640"/>
    <p:sldId id="2095" r:id="rId641"/>
    <p:sldId id="2096" r:id="rId642"/>
    <p:sldId id="2097" r:id="rId643"/>
    <p:sldId id="2098" r:id="rId644"/>
    <p:sldId id="2099" r:id="rId64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009900"/>
    <a:srgbClr val="669900"/>
    <a:srgbClr val="336600"/>
    <a:srgbClr val="6600CC"/>
    <a:srgbClr val="000099"/>
    <a:srgbClr val="99003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71" d="100"/>
          <a:sy n="71" d="100"/>
        </p:scale>
        <p:origin x="-798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531" Type="http://schemas.openxmlformats.org/officeDocument/2006/relationships/slide" Target="slides/slide530.xml"/><Relationship Id="rId573" Type="http://schemas.openxmlformats.org/officeDocument/2006/relationships/slide" Target="slides/slide572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40" Type="http://schemas.openxmlformats.org/officeDocument/2006/relationships/slide" Target="slides/slide639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42" Type="http://schemas.openxmlformats.org/officeDocument/2006/relationships/slide" Target="slides/slide541.xml"/><Relationship Id="rId584" Type="http://schemas.openxmlformats.org/officeDocument/2006/relationships/slide" Target="slides/slide583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553" Type="http://schemas.openxmlformats.org/officeDocument/2006/relationships/slide" Target="slides/slide552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595" Type="http://schemas.openxmlformats.org/officeDocument/2006/relationships/slide" Target="slides/slide594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564" Type="http://schemas.openxmlformats.org/officeDocument/2006/relationships/slide" Target="slides/slide563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631" Type="http://schemas.openxmlformats.org/officeDocument/2006/relationships/slide" Target="slides/slide630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42" Type="http://schemas.openxmlformats.org/officeDocument/2006/relationships/slide" Target="slides/slide641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44" Type="http://schemas.openxmlformats.org/officeDocument/2006/relationships/slide" Target="slides/slide543.xml"/><Relationship Id="rId586" Type="http://schemas.openxmlformats.org/officeDocument/2006/relationships/slide" Target="slides/slide585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611" Type="http://schemas.openxmlformats.org/officeDocument/2006/relationships/slide" Target="slides/slide610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555" Type="http://schemas.openxmlformats.org/officeDocument/2006/relationships/slide" Target="slides/slide554.xml"/><Relationship Id="rId597" Type="http://schemas.openxmlformats.org/officeDocument/2006/relationships/slide" Target="slides/slide596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566" Type="http://schemas.openxmlformats.org/officeDocument/2006/relationships/slide" Target="slides/slide565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577" Type="http://schemas.openxmlformats.org/officeDocument/2006/relationships/slide" Target="slides/slide576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644" Type="http://schemas.openxmlformats.org/officeDocument/2006/relationships/slide" Target="slides/slide643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46" Type="http://schemas.openxmlformats.org/officeDocument/2006/relationships/slide" Target="slides/slide545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588" Type="http://schemas.openxmlformats.org/officeDocument/2006/relationships/slide" Target="slides/slide587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613" Type="http://schemas.openxmlformats.org/officeDocument/2006/relationships/slide" Target="slides/slide612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57" Type="http://schemas.openxmlformats.org/officeDocument/2006/relationships/slide" Target="slides/slide556.xml"/><Relationship Id="rId599" Type="http://schemas.openxmlformats.org/officeDocument/2006/relationships/slide" Target="slides/slide598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624" Type="http://schemas.openxmlformats.org/officeDocument/2006/relationships/slide" Target="slides/slide623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slide" Target="slides/slide536.xml"/><Relationship Id="rId579" Type="http://schemas.openxmlformats.org/officeDocument/2006/relationships/slide" Target="slides/slide578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646" Type="http://schemas.openxmlformats.org/officeDocument/2006/relationships/notesMaster" Target="notesMasters/notesMaster1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48" Type="http://schemas.openxmlformats.org/officeDocument/2006/relationships/slide" Target="slides/slide547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538" Type="http://schemas.openxmlformats.org/officeDocument/2006/relationships/slide" Target="slides/slide537.xml"/><Relationship Id="rId559" Type="http://schemas.openxmlformats.org/officeDocument/2006/relationships/slide" Target="slides/slide558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570" Type="http://schemas.openxmlformats.org/officeDocument/2006/relationships/slide" Target="slides/slide569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626" Type="http://schemas.openxmlformats.org/officeDocument/2006/relationships/slide" Target="slides/slide625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647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slide" Target="slides/slide527.xml"/><Relationship Id="rId549" Type="http://schemas.openxmlformats.org/officeDocument/2006/relationships/slide" Target="slides/slide54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637" Type="http://schemas.openxmlformats.org/officeDocument/2006/relationships/slide" Target="slides/slide636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539" Type="http://schemas.openxmlformats.org/officeDocument/2006/relationships/slide" Target="slides/slide53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550" Type="http://schemas.openxmlformats.org/officeDocument/2006/relationships/slide" Target="slides/slide549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571" Type="http://schemas.openxmlformats.org/officeDocument/2006/relationships/slide" Target="slides/slide570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627" Type="http://schemas.openxmlformats.org/officeDocument/2006/relationships/slide" Target="slides/slide626.xml"/><Relationship Id="rId648" Type="http://schemas.openxmlformats.org/officeDocument/2006/relationships/viewProps" Target="viewProps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slide" Target="slides/slide52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40" Type="http://schemas.openxmlformats.org/officeDocument/2006/relationships/slide" Target="slides/slide539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582" Type="http://schemas.openxmlformats.org/officeDocument/2006/relationships/slide" Target="slides/slide581.xml"/><Relationship Id="rId617" Type="http://schemas.openxmlformats.org/officeDocument/2006/relationships/slide" Target="slides/slide616.xml"/><Relationship Id="rId638" Type="http://schemas.openxmlformats.org/officeDocument/2006/relationships/slide" Target="slides/slide637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530" Type="http://schemas.openxmlformats.org/officeDocument/2006/relationships/slide" Target="slides/slide529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72" Type="http://schemas.openxmlformats.org/officeDocument/2006/relationships/slide" Target="slides/slide571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628" Type="http://schemas.openxmlformats.org/officeDocument/2006/relationships/slide" Target="slides/slide627.xml"/><Relationship Id="rId649" Type="http://schemas.openxmlformats.org/officeDocument/2006/relationships/theme" Target="theme/theme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41" Type="http://schemas.openxmlformats.org/officeDocument/2006/relationships/slide" Target="slides/slide540.xml"/><Relationship Id="rId562" Type="http://schemas.openxmlformats.org/officeDocument/2006/relationships/slide" Target="slides/slide561.xml"/><Relationship Id="rId583" Type="http://schemas.openxmlformats.org/officeDocument/2006/relationships/slide" Target="slides/slide582.xml"/><Relationship Id="rId618" Type="http://schemas.openxmlformats.org/officeDocument/2006/relationships/slide" Target="slides/slide617.xml"/><Relationship Id="rId639" Type="http://schemas.openxmlformats.org/officeDocument/2006/relationships/slide" Target="slides/slide63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650" Type="http://schemas.openxmlformats.org/officeDocument/2006/relationships/tableStyles" Target="tableStyles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619" Type="http://schemas.openxmlformats.org/officeDocument/2006/relationships/slide" Target="slides/slide61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30" Type="http://schemas.openxmlformats.org/officeDocument/2006/relationships/slide" Target="slides/slide629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641" Type="http://schemas.openxmlformats.org/officeDocument/2006/relationships/slide" Target="slides/slide640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632" Type="http://schemas.openxmlformats.org/officeDocument/2006/relationships/slide" Target="slides/slide631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643" Type="http://schemas.openxmlformats.org/officeDocument/2006/relationships/slide" Target="slides/slide642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slide" Target="slides/slide633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645" Type="http://schemas.openxmlformats.org/officeDocument/2006/relationships/slide" Target="slides/slide644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36" Type="http://schemas.openxmlformats.org/officeDocument/2006/relationships/slide" Target="slides/slide635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emf"/></Relationships>
</file>

<file path=ppt/drawings/_rels/vmlDrawing10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emf"/><Relationship Id="rId1" Type="http://schemas.openxmlformats.org/officeDocument/2006/relationships/image" Target="../media/image165.emf"/></Relationships>
</file>

<file path=ppt/drawings/_rels/vmlDrawing10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emf"/><Relationship Id="rId1" Type="http://schemas.openxmlformats.org/officeDocument/2006/relationships/image" Target="../media/image167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emf"/></Relationships>
</file>

<file path=ppt/drawings/_rels/vmlDrawing10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emf"/><Relationship Id="rId1" Type="http://schemas.openxmlformats.org/officeDocument/2006/relationships/image" Target="../media/image170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emf"/></Relationships>
</file>

<file path=ppt/drawings/_rels/vmlDrawing10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2" Type="http://schemas.openxmlformats.org/officeDocument/2006/relationships/image" Target="../media/image175.emf"/><Relationship Id="rId1" Type="http://schemas.openxmlformats.org/officeDocument/2006/relationships/image" Target="../media/image174.emf"/></Relationships>
</file>

<file path=ppt/drawings/_rels/vmlDrawing10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image" Target="../media/image178.emf"/><Relationship Id="rId1" Type="http://schemas.openxmlformats.org/officeDocument/2006/relationships/image" Target="../media/image177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2.emf"/></Relationships>
</file>

<file path=ppt/drawings/_rels/vmlDrawing1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emf"/><Relationship Id="rId2" Type="http://schemas.openxmlformats.org/officeDocument/2006/relationships/image" Target="../media/image184.emf"/><Relationship Id="rId1" Type="http://schemas.openxmlformats.org/officeDocument/2006/relationships/image" Target="../media/image183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7.emf"/></Relationships>
</file>

<file path=ppt/drawings/_rels/vmlDrawing1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image" Target="../media/image189.emf"/><Relationship Id="rId1" Type="http://schemas.openxmlformats.org/officeDocument/2006/relationships/image" Target="../media/image188.emf"/></Relationships>
</file>

<file path=ppt/drawings/_rels/vmlDrawing1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2" Type="http://schemas.openxmlformats.org/officeDocument/2006/relationships/image" Target="../media/image192.emf"/><Relationship Id="rId1" Type="http://schemas.openxmlformats.org/officeDocument/2006/relationships/image" Target="../media/image191.emf"/></Relationships>
</file>

<file path=ppt/drawings/_rels/vmlDrawing1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emf"/><Relationship Id="rId2" Type="http://schemas.openxmlformats.org/officeDocument/2006/relationships/image" Target="../media/image195.emf"/><Relationship Id="rId1" Type="http://schemas.openxmlformats.org/officeDocument/2006/relationships/image" Target="../media/image194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emf"/></Relationships>
</file>

<file path=ppt/drawings/_rels/vmlDrawing1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emf"/><Relationship Id="rId1" Type="http://schemas.openxmlformats.org/officeDocument/2006/relationships/image" Target="../media/image19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emf"/><Relationship Id="rId1" Type="http://schemas.openxmlformats.org/officeDocument/2006/relationships/image" Target="../media/image200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2.emf"/></Relationships>
</file>

<file path=ppt/drawings/_rels/vmlDrawing1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emf"/><Relationship Id="rId1" Type="http://schemas.openxmlformats.org/officeDocument/2006/relationships/image" Target="../media/image203.emf"/></Relationships>
</file>

<file path=ppt/drawings/_rels/vmlDrawing1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5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6.emf"/></Relationships>
</file>

<file path=ppt/drawings/_rels/vmlDrawing1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emf"/><Relationship Id="rId1" Type="http://schemas.openxmlformats.org/officeDocument/2006/relationships/image" Target="../media/image207.emf"/></Relationships>
</file>

<file path=ppt/drawings/_rels/vmlDrawing1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emf"/><Relationship Id="rId1" Type="http://schemas.openxmlformats.org/officeDocument/2006/relationships/image" Target="../media/image209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1.e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2.emf"/></Relationships>
</file>

<file path=ppt/drawings/_rels/vmlDrawing1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emf"/><Relationship Id="rId1" Type="http://schemas.openxmlformats.org/officeDocument/2006/relationships/image" Target="../media/image213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1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5.emf"/></Relationships>
</file>

<file path=ppt/drawings/_rels/vmlDrawing1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emf"/><Relationship Id="rId1" Type="http://schemas.openxmlformats.org/officeDocument/2006/relationships/image" Target="../media/image216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8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9.emf"/></Relationships>
</file>

<file path=ppt/drawings/_rels/vmlDrawing1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emf"/><Relationship Id="rId1" Type="http://schemas.openxmlformats.org/officeDocument/2006/relationships/image" Target="../media/image220.emf"/></Relationships>
</file>

<file path=ppt/drawings/_rels/vmlDrawing1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2.e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3.emf"/></Relationships>
</file>

<file path=ppt/drawings/_rels/vmlDrawing1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emf"/><Relationship Id="rId1" Type="http://schemas.openxmlformats.org/officeDocument/2006/relationships/image" Target="../media/image224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6.emf"/></Relationships>
</file>

<file path=ppt/drawings/_rels/vmlDrawing1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7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1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emf"/><Relationship Id="rId1" Type="http://schemas.openxmlformats.org/officeDocument/2006/relationships/image" Target="../media/image228.emf"/></Relationships>
</file>

<file path=ppt/drawings/_rels/vmlDrawing1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emf"/><Relationship Id="rId1" Type="http://schemas.openxmlformats.org/officeDocument/2006/relationships/image" Target="../media/image230.e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2.emf"/></Relationships>
</file>

<file path=ppt/drawings/_rels/vmlDrawing1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emf"/><Relationship Id="rId1" Type="http://schemas.openxmlformats.org/officeDocument/2006/relationships/image" Target="../media/image233.emf"/></Relationships>
</file>

<file path=ppt/drawings/_rels/vmlDrawing1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5.emf"/></Relationships>
</file>

<file path=ppt/drawings/_rels/vmlDrawing1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6.emf"/></Relationships>
</file>

<file path=ppt/drawings/_rels/vmlDrawing1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7.emf"/></Relationships>
</file>

<file path=ppt/drawings/_rels/vmlDrawing1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8.e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9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1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1.emf"/></Relationships>
</file>

<file path=ppt/drawings/_rels/vmlDrawing1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2.emf"/></Relationships>
</file>

<file path=ppt/drawings/_rels/vmlDrawing1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emf"/><Relationship Id="rId1" Type="http://schemas.openxmlformats.org/officeDocument/2006/relationships/image" Target="../media/image243.emf"/></Relationships>
</file>

<file path=ppt/drawings/_rels/vmlDrawing1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5.emf"/></Relationships>
</file>

<file path=ppt/drawings/_rels/vmlDrawing1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emf"/><Relationship Id="rId1" Type="http://schemas.openxmlformats.org/officeDocument/2006/relationships/image" Target="../media/image246.emf"/></Relationships>
</file>

<file path=ppt/drawings/_rels/vmlDrawing1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emf"/><Relationship Id="rId1" Type="http://schemas.openxmlformats.org/officeDocument/2006/relationships/image" Target="../media/image248.emf"/></Relationships>
</file>

<file path=ppt/drawings/_rels/vmlDrawing1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emf"/></Relationships>
</file>

<file path=ppt/drawings/_rels/vmlDrawing1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1.emf"/></Relationships>
</file>

<file path=ppt/drawings/_rels/vmlDrawing1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2.emf"/></Relationships>
</file>

<file path=ppt/drawings/_rels/vmlDrawing1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3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1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4.emf"/></Relationships>
</file>

<file path=ppt/drawings/_rels/vmlDrawing1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emf"/><Relationship Id="rId1" Type="http://schemas.openxmlformats.org/officeDocument/2006/relationships/image" Target="../media/image255.emf"/></Relationships>
</file>

<file path=ppt/drawings/_rels/vmlDrawing1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7.emf"/></Relationships>
</file>

<file path=ppt/drawings/_rels/vmlDrawing1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emf"/><Relationship Id="rId1" Type="http://schemas.openxmlformats.org/officeDocument/2006/relationships/image" Target="../media/image258.emf"/></Relationships>
</file>

<file path=ppt/drawings/_rels/vmlDrawing1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0.emf"/></Relationships>
</file>

<file path=ppt/drawings/_rels/vmlDrawing16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emf"/><Relationship Id="rId1" Type="http://schemas.openxmlformats.org/officeDocument/2006/relationships/image" Target="../media/image261.emf"/></Relationships>
</file>

<file path=ppt/drawings/_rels/vmlDrawing1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3.emf"/></Relationships>
</file>

<file path=ppt/drawings/_rels/vmlDrawing1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4.emf"/></Relationships>
</file>

<file path=ppt/drawings/_rels/vmlDrawing16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emf"/><Relationship Id="rId1" Type="http://schemas.openxmlformats.org/officeDocument/2006/relationships/image" Target="../media/image265.emf"/></Relationships>
</file>

<file path=ppt/drawings/_rels/vmlDrawing1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8.emf"/></Relationships>
</file>

<file path=ppt/drawings/_rels/vmlDrawing1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9.emf"/></Relationships>
</file>

<file path=ppt/drawings/_rels/vmlDrawing1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0.emf"/></Relationships>
</file>

<file path=ppt/drawings/_rels/vmlDrawing1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1.emf"/></Relationships>
</file>

<file path=ppt/drawings/_rels/vmlDrawing17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emf"/><Relationship Id="rId1" Type="http://schemas.openxmlformats.org/officeDocument/2006/relationships/image" Target="../media/image272.emf"/></Relationships>
</file>

<file path=ppt/drawings/_rels/vmlDrawing17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emf"/><Relationship Id="rId2" Type="http://schemas.openxmlformats.org/officeDocument/2006/relationships/image" Target="../media/image275.emf"/><Relationship Id="rId1" Type="http://schemas.openxmlformats.org/officeDocument/2006/relationships/image" Target="../media/image274.emf"/></Relationships>
</file>

<file path=ppt/drawings/_rels/vmlDrawing17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emf"/><Relationship Id="rId2" Type="http://schemas.openxmlformats.org/officeDocument/2006/relationships/image" Target="../media/image278.emf"/><Relationship Id="rId1" Type="http://schemas.openxmlformats.org/officeDocument/2006/relationships/image" Target="../media/image277.emf"/></Relationships>
</file>

<file path=ppt/drawings/_rels/vmlDrawing17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emf"/><Relationship Id="rId2" Type="http://schemas.openxmlformats.org/officeDocument/2006/relationships/image" Target="../media/image281.emf"/><Relationship Id="rId1" Type="http://schemas.openxmlformats.org/officeDocument/2006/relationships/image" Target="../media/image280.emf"/></Relationships>
</file>

<file path=ppt/drawings/_rels/vmlDrawing17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emf"/><Relationship Id="rId2" Type="http://schemas.openxmlformats.org/officeDocument/2006/relationships/image" Target="../media/image284.emf"/><Relationship Id="rId1" Type="http://schemas.openxmlformats.org/officeDocument/2006/relationships/image" Target="../media/image283.emf"/></Relationships>
</file>

<file path=ppt/drawings/_rels/vmlDrawing17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emf"/><Relationship Id="rId2" Type="http://schemas.openxmlformats.org/officeDocument/2006/relationships/image" Target="../media/image287.emf"/><Relationship Id="rId1" Type="http://schemas.openxmlformats.org/officeDocument/2006/relationships/image" Target="../media/image286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18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emf"/><Relationship Id="rId1" Type="http://schemas.openxmlformats.org/officeDocument/2006/relationships/image" Target="../media/image289.emf"/></Relationships>
</file>

<file path=ppt/drawings/_rels/vmlDrawing1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1.emf"/></Relationships>
</file>

<file path=ppt/drawings/_rels/vmlDrawing1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2.emf"/></Relationships>
</file>

<file path=ppt/drawings/_rels/vmlDrawing1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3.emf"/></Relationships>
</file>

<file path=ppt/drawings/_rels/vmlDrawing18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emf"/><Relationship Id="rId1" Type="http://schemas.openxmlformats.org/officeDocument/2006/relationships/image" Target="../media/image294.emf"/></Relationships>
</file>

<file path=ppt/drawings/_rels/vmlDrawing1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6.emf"/></Relationships>
</file>

<file path=ppt/drawings/_rels/vmlDrawing18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emf"/><Relationship Id="rId1" Type="http://schemas.openxmlformats.org/officeDocument/2006/relationships/image" Target="../media/image297.emf"/></Relationships>
</file>

<file path=ppt/drawings/_rels/vmlDrawing1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9.emf"/></Relationships>
</file>

<file path=ppt/drawings/_rels/vmlDrawing1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0.emf"/></Relationships>
</file>

<file path=ppt/drawings/_rels/vmlDrawing18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emf"/><Relationship Id="rId1" Type="http://schemas.openxmlformats.org/officeDocument/2006/relationships/image" Target="../media/image301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1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3.emf"/></Relationships>
</file>

<file path=ppt/drawings/_rels/vmlDrawing1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4.emf"/></Relationships>
</file>

<file path=ppt/drawings/_rels/vmlDrawing19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emf"/><Relationship Id="rId1" Type="http://schemas.openxmlformats.org/officeDocument/2006/relationships/image" Target="../media/image305.emf"/></Relationships>
</file>

<file path=ppt/drawings/_rels/vmlDrawing1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7.emf"/></Relationships>
</file>

<file path=ppt/drawings/_rels/vmlDrawing19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emf"/><Relationship Id="rId1" Type="http://schemas.openxmlformats.org/officeDocument/2006/relationships/image" Target="../media/image308.emf"/></Relationships>
</file>

<file path=ppt/drawings/_rels/vmlDrawing19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emf"/><Relationship Id="rId1" Type="http://schemas.openxmlformats.org/officeDocument/2006/relationships/image" Target="../media/image310.emf"/></Relationships>
</file>

<file path=ppt/drawings/_rels/vmlDrawing1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2.emf"/></Relationships>
</file>

<file path=ppt/drawings/_rels/vmlDrawing1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3.emf"/></Relationships>
</file>

<file path=ppt/drawings/_rels/vmlDrawing19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emf"/><Relationship Id="rId1" Type="http://schemas.openxmlformats.org/officeDocument/2006/relationships/image" Target="../media/image314.emf"/></Relationships>
</file>

<file path=ppt/drawings/_rels/vmlDrawing19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emf"/><Relationship Id="rId1" Type="http://schemas.openxmlformats.org/officeDocument/2006/relationships/image" Target="../media/image3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8.emf"/></Relationships>
</file>

<file path=ppt/drawings/_rels/vmlDrawing2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9.emf"/></Relationships>
</file>

<file path=ppt/drawings/_rels/vmlDrawing2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0.emf"/></Relationships>
</file>

<file path=ppt/drawings/_rels/vmlDrawing2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1.emf"/></Relationships>
</file>

<file path=ppt/drawings/_rels/vmlDrawing20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emf"/><Relationship Id="rId1" Type="http://schemas.openxmlformats.org/officeDocument/2006/relationships/image" Target="../media/image322.emf"/></Relationships>
</file>

<file path=ppt/drawings/_rels/vmlDrawing2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4.emf"/></Relationships>
</file>

<file path=ppt/drawings/_rels/vmlDrawing20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emf"/><Relationship Id="rId1" Type="http://schemas.openxmlformats.org/officeDocument/2006/relationships/image" Target="../media/image325.emf"/></Relationships>
</file>

<file path=ppt/drawings/_rels/vmlDrawing20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emf"/><Relationship Id="rId1" Type="http://schemas.openxmlformats.org/officeDocument/2006/relationships/image" Target="../media/image327.emf"/></Relationships>
</file>

<file path=ppt/drawings/_rels/vmlDrawing2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9.emf"/></Relationships>
</file>

<file path=ppt/drawings/_rels/vmlDrawing2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0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2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1.emf"/></Relationships>
</file>

<file path=ppt/drawings/_rels/vmlDrawing2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2.emf"/></Relationships>
</file>

<file path=ppt/drawings/_rels/vmlDrawing2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3.emf"/></Relationships>
</file>

<file path=ppt/drawings/_rels/vmlDrawing2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4.emf"/></Relationships>
</file>

<file path=ppt/drawings/_rels/vmlDrawing2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5.emf"/></Relationships>
</file>

<file path=ppt/drawings/_rels/vmlDrawing2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6.emf"/></Relationships>
</file>

<file path=ppt/drawings/_rels/vmlDrawing2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7.emf"/></Relationships>
</file>

<file path=ppt/drawings/_rels/vmlDrawing2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8.emf"/></Relationships>
</file>

<file path=ppt/drawings/_rels/vmlDrawing2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9.emf"/></Relationships>
</file>

<file path=ppt/drawings/_rels/vmlDrawing2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0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1.emf"/></Relationships>
</file>

<file path=ppt/drawings/_rels/vmlDrawing2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emf"/><Relationship Id="rId2" Type="http://schemas.openxmlformats.org/officeDocument/2006/relationships/image" Target="../media/image343.emf"/><Relationship Id="rId1" Type="http://schemas.openxmlformats.org/officeDocument/2006/relationships/image" Target="../media/image342.emf"/></Relationships>
</file>

<file path=ppt/drawings/_rels/vmlDrawing2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emf"/><Relationship Id="rId1" Type="http://schemas.openxmlformats.org/officeDocument/2006/relationships/image" Target="../media/image345.emf"/></Relationships>
</file>

<file path=ppt/drawings/_rels/vmlDrawing2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7.emf"/></Relationships>
</file>

<file path=ppt/drawings/_rels/vmlDrawing2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8.emf"/></Relationships>
</file>

<file path=ppt/drawings/_rels/vmlDrawing2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9.emf"/></Relationships>
</file>

<file path=ppt/drawings/_rels/vmlDrawing2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0.emf"/></Relationships>
</file>

<file path=ppt/drawings/_rels/vmlDrawing2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1.emf"/></Relationships>
</file>

<file path=ppt/drawings/_rels/vmlDrawing2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2.emf"/></Relationships>
</file>

<file path=ppt/drawings/_rels/vmlDrawing2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4.emf"/></Relationships>
</file>

<file path=ppt/drawings/_rels/vmlDrawing2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5.emf"/></Relationships>
</file>

<file path=ppt/drawings/_rels/vmlDrawing2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6.emf"/></Relationships>
</file>

<file path=ppt/drawings/_rels/vmlDrawing2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7.emf"/></Relationships>
</file>

<file path=ppt/drawings/_rels/vmlDrawing2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8.emf"/></Relationships>
</file>

<file path=ppt/drawings/_rels/vmlDrawing2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9.emf"/></Relationships>
</file>

<file path=ppt/drawings/_rels/vmlDrawing2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emf"/><Relationship Id="rId7" Type="http://schemas.openxmlformats.org/officeDocument/2006/relationships/image" Target="../media/image366.emf"/><Relationship Id="rId2" Type="http://schemas.openxmlformats.org/officeDocument/2006/relationships/image" Target="../media/image361.emf"/><Relationship Id="rId1" Type="http://schemas.openxmlformats.org/officeDocument/2006/relationships/image" Target="../media/image360.emf"/><Relationship Id="rId6" Type="http://schemas.openxmlformats.org/officeDocument/2006/relationships/image" Target="../media/image365.emf"/><Relationship Id="rId5" Type="http://schemas.openxmlformats.org/officeDocument/2006/relationships/image" Target="../media/image364.emf"/><Relationship Id="rId4" Type="http://schemas.openxmlformats.org/officeDocument/2006/relationships/image" Target="../media/image363.emf"/></Relationships>
</file>

<file path=ppt/drawings/_rels/vmlDrawing2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emf"/><Relationship Id="rId13" Type="http://schemas.openxmlformats.org/officeDocument/2006/relationships/image" Target="../media/image379.emf"/><Relationship Id="rId3" Type="http://schemas.openxmlformats.org/officeDocument/2006/relationships/image" Target="../media/image369.emf"/><Relationship Id="rId7" Type="http://schemas.openxmlformats.org/officeDocument/2006/relationships/image" Target="../media/image373.emf"/><Relationship Id="rId12" Type="http://schemas.openxmlformats.org/officeDocument/2006/relationships/image" Target="../media/image378.emf"/><Relationship Id="rId2" Type="http://schemas.openxmlformats.org/officeDocument/2006/relationships/image" Target="../media/image368.emf"/><Relationship Id="rId1" Type="http://schemas.openxmlformats.org/officeDocument/2006/relationships/image" Target="../media/image367.emf"/><Relationship Id="rId6" Type="http://schemas.openxmlformats.org/officeDocument/2006/relationships/image" Target="../media/image372.emf"/><Relationship Id="rId11" Type="http://schemas.openxmlformats.org/officeDocument/2006/relationships/image" Target="../media/image377.emf"/><Relationship Id="rId5" Type="http://schemas.openxmlformats.org/officeDocument/2006/relationships/image" Target="../media/image371.emf"/><Relationship Id="rId10" Type="http://schemas.openxmlformats.org/officeDocument/2006/relationships/image" Target="../media/image376.emf"/><Relationship Id="rId4" Type="http://schemas.openxmlformats.org/officeDocument/2006/relationships/image" Target="../media/image370.emf"/><Relationship Id="rId9" Type="http://schemas.openxmlformats.org/officeDocument/2006/relationships/image" Target="../media/image375.emf"/><Relationship Id="rId14" Type="http://schemas.openxmlformats.org/officeDocument/2006/relationships/image" Target="../media/image380.emf"/></Relationships>
</file>

<file path=ppt/drawings/_rels/vmlDrawing2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emf"/><Relationship Id="rId2" Type="http://schemas.openxmlformats.org/officeDocument/2006/relationships/image" Target="../media/image382.emf"/><Relationship Id="rId1" Type="http://schemas.openxmlformats.org/officeDocument/2006/relationships/image" Target="../media/image381.emf"/></Relationships>
</file>

<file path=ppt/drawings/_rels/vmlDrawing2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emf"/><Relationship Id="rId2" Type="http://schemas.openxmlformats.org/officeDocument/2006/relationships/image" Target="../media/image385.emf"/><Relationship Id="rId1" Type="http://schemas.openxmlformats.org/officeDocument/2006/relationships/image" Target="../media/image38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emf"/><Relationship Id="rId2" Type="http://schemas.openxmlformats.org/officeDocument/2006/relationships/image" Target="../media/image388.emf"/><Relationship Id="rId1" Type="http://schemas.openxmlformats.org/officeDocument/2006/relationships/image" Target="../media/image387.emf"/></Relationships>
</file>

<file path=ppt/drawings/_rels/vmlDrawing2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emf"/><Relationship Id="rId2" Type="http://schemas.openxmlformats.org/officeDocument/2006/relationships/image" Target="../media/image391.emf"/><Relationship Id="rId1" Type="http://schemas.openxmlformats.org/officeDocument/2006/relationships/image" Target="../media/image390.emf"/></Relationships>
</file>

<file path=ppt/drawings/_rels/vmlDrawing2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3.emf"/></Relationships>
</file>

<file path=ppt/drawings/_rels/vmlDrawing2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emf"/><Relationship Id="rId1" Type="http://schemas.openxmlformats.org/officeDocument/2006/relationships/image" Target="../media/image394.emf"/></Relationships>
</file>

<file path=ppt/drawings/_rels/vmlDrawing2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emf"/><Relationship Id="rId2" Type="http://schemas.openxmlformats.org/officeDocument/2006/relationships/image" Target="../media/image397.emf"/><Relationship Id="rId1" Type="http://schemas.openxmlformats.org/officeDocument/2006/relationships/image" Target="../media/image396.emf"/></Relationships>
</file>

<file path=ppt/drawings/_rels/vmlDrawing2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emf"/><Relationship Id="rId2" Type="http://schemas.openxmlformats.org/officeDocument/2006/relationships/image" Target="../media/image400.emf"/><Relationship Id="rId1" Type="http://schemas.openxmlformats.org/officeDocument/2006/relationships/image" Target="../media/image399.emf"/></Relationships>
</file>

<file path=ppt/drawings/_rels/vmlDrawing2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2.emf"/></Relationships>
</file>

<file path=ppt/drawings/_rels/vmlDrawing2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3.emf"/></Relationships>
</file>

<file path=ppt/drawings/_rels/vmlDrawing2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emf"/><Relationship Id="rId2" Type="http://schemas.openxmlformats.org/officeDocument/2006/relationships/image" Target="../media/image405.emf"/><Relationship Id="rId1" Type="http://schemas.openxmlformats.org/officeDocument/2006/relationships/image" Target="../media/image404.emf"/></Relationships>
</file>

<file path=ppt/drawings/_rels/vmlDrawing2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7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2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8.emf"/></Relationships>
</file>

<file path=ppt/drawings/_rels/vmlDrawing2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emf"/><Relationship Id="rId1" Type="http://schemas.openxmlformats.org/officeDocument/2006/relationships/image" Target="../media/image409.emf"/></Relationships>
</file>

<file path=ppt/drawings/_rels/vmlDrawing2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1.emf"/></Relationships>
</file>

<file path=ppt/drawings/_rels/vmlDrawing2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emf"/><Relationship Id="rId1" Type="http://schemas.openxmlformats.org/officeDocument/2006/relationships/image" Target="../media/image412.emf"/></Relationships>
</file>

<file path=ppt/drawings/_rels/vmlDrawing2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4.emf"/></Relationships>
</file>

<file path=ppt/drawings/_rels/vmlDrawing2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5.emf"/></Relationships>
</file>

<file path=ppt/drawings/_rels/vmlDrawing2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6.emf"/></Relationships>
</file>

<file path=ppt/drawings/_rels/vmlDrawing2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emf"/><Relationship Id="rId1" Type="http://schemas.openxmlformats.org/officeDocument/2006/relationships/image" Target="../media/image417.emf"/></Relationships>
</file>

<file path=ppt/drawings/_rels/vmlDrawing2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9.emf"/></Relationships>
</file>

<file path=ppt/drawings/_rels/vmlDrawing2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0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1.emf"/></Relationships>
</file>

<file path=ppt/drawings/_rels/vmlDrawing2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2.emf"/></Relationships>
</file>

<file path=ppt/drawings/_rels/vmlDrawing2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3.emf"/></Relationships>
</file>

<file path=ppt/drawings/_rels/vmlDrawing2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4.emf"/></Relationships>
</file>

<file path=ppt/drawings/_rels/vmlDrawing2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5.emf"/></Relationships>
</file>

<file path=ppt/drawings/_rels/vmlDrawing26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emf"/><Relationship Id="rId1" Type="http://schemas.openxmlformats.org/officeDocument/2006/relationships/image" Target="../media/image426.emf"/></Relationships>
</file>

<file path=ppt/drawings/_rels/vmlDrawing2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8.emf"/></Relationships>
</file>

<file path=ppt/drawings/_rels/vmlDrawing2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9.emf"/></Relationships>
</file>

<file path=ppt/drawings/_rels/vmlDrawing2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0.emf"/></Relationships>
</file>

<file path=ppt/drawings/_rels/vmlDrawing2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2.emf"/></Relationships>
</file>

<file path=ppt/drawings/_rels/vmlDrawing2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3.emf"/></Relationships>
</file>

<file path=ppt/drawings/_rels/vmlDrawing2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4.emf"/></Relationships>
</file>

<file path=ppt/drawings/_rels/vmlDrawing2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5.emf"/></Relationships>
</file>

<file path=ppt/drawings/_rels/vmlDrawing2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6.emf"/></Relationships>
</file>

<file path=ppt/drawings/_rels/vmlDrawing2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7.emf"/></Relationships>
</file>

<file path=ppt/drawings/_rels/vmlDrawing2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8.emf"/></Relationships>
</file>

<file path=ppt/drawings/_rels/vmlDrawing2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9.emf"/></Relationships>
</file>

<file path=ppt/drawings/_rels/vmlDrawing2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0.emf"/></Relationships>
</file>

<file path=ppt/drawings/_rels/vmlDrawing2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8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emf"/><Relationship Id="rId1" Type="http://schemas.openxmlformats.org/officeDocument/2006/relationships/image" Target="../media/image442.emf"/></Relationships>
</file>

<file path=ppt/drawings/_rels/vmlDrawing28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emf"/><Relationship Id="rId1" Type="http://schemas.openxmlformats.org/officeDocument/2006/relationships/image" Target="../media/image444.emf"/></Relationships>
</file>

<file path=ppt/drawings/_rels/vmlDrawing2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6.emf"/></Relationships>
</file>

<file path=ppt/drawings/_rels/vmlDrawing28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emf"/><Relationship Id="rId1" Type="http://schemas.openxmlformats.org/officeDocument/2006/relationships/image" Target="../media/image447.emf"/></Relationships>
</file>

<file path=ppt/drawings/_rels/vmlDrawing2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9.emf"/></Relationships>
</file>

<file path=ppt/drawings/_rels/vmlDrawing2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0.emf"/></Relationships>
</file>

<file path=ppt/drawings/_rels/vmlDrawing2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1.emf"/></Relationships>
</file>

<file path=ppt/drawings/_rels/vmlDrawing2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2.emf"/></Relationships>
</file>

<file path=ppt/drawings/_rels/vmlDrawing2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3.emf"/></Relationships>
</file>

<file path=ppt/drawings/_rels/vmlDrawing28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emf"/><Relationship Id="rId1" Type="http://schemas.openxmlformats.org/officeDocument/2006/relationships/image" Target="../media/image454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2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6.emf"/></Relationships>
</file>

<file path=ppt/drawings/_rels/vmlDrawing29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emf"/><Relationship Id="rId1" Type="http://schemas.openxmlformats.org/officeDocument/2006/relationships/image" Target="../media/image457.emf"/></Relationships>
</file>

<file path=ppt/drawings/_rels/vmlDrawing2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9.emf"/></Relationships>
</file>

<file path=ppt/drawings/_rels/vmlDrawing29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emf"/><Relationship Id="rId2" Type="http://schemas.openxmlformats.org/officeDocument/2006/relationships/image" Target="../media/image461.emf"/><Relationship Id="rId1" Type="http://schemas.openxmlformats.org/officeDocument/2006/relationships/image" Target="../media/image460.emf"/></Relationships>
</file>

<file path=ppt/drawings/_rels/vmlDrawing29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emf"/><Relationship Id="rId2" Type="http://schemas.openxmlformats.org/officeDocument/2006/relationships/image" Target="../media/image464.emf"/><Relationship Id="rId1" Type="http://schemas.openxmlformats.org/officeDocument/2006/relationships/image" Target="../media/image463.emf"/></Relationships>
</file>

<file path=ppt/drawings/_rels/vmlDrawing29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emf"/><Relationship Id="rId2" Type="http://schemas.openxmlformats.org/officeDocument/2006/relationships/image" Target="../media/image467.emf"/><Relationship Id="rId1" Type="http://schemas.openxmlformats.org/officeDocument/2006/relationships/image" Target="../media/image466.emf"/></Relationships>
</file>

<file path=ppt/drawings/_rels/vmlDrawing29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emf"/><Relationship Id="rId2" Type="http://schemas.openxmlformats.org/officeDocument/2006/relationships/image" Target="../media/image470.emf"/><Relationship Id="rId1" Type="http://schemas.openxmlformats.org/officeDocument/2006/relationships/image" Target="../media/image469.emf"/></Relationships>
</file>

<file path=ppt/drawings/_rels/vmlDrawing29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emf"/><Relationship Id="rId2" Type="http://schemas.openxmlformats.org/officeDocument/2006/relationships/image" Target="../media/image473.emf"/><Relationship Id="rId1" Type="http://schemas.openxmlformats.org/officeDocument/2006/relationships/image" Target="../media/image472.emf"/></Relationships>
</file>

<file path=ppt/drawings/_rels/vmlDrawing29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emf"/><Relationship Id="rId2" Type="http://schemas.openxmlformats.org/officeDocument/2006/relationships/image" Target="../media/image476.emf"/><Relationship Id="rId1" Type="http://schemas.openxmlformats.org/officeDocument/2006/relationships/image" Target="../media/image475.emf"/></Relationships>
</file>

<file path=ppt/drawings/_rels/vmlDrawing29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emf"/><Relationship Id="rId2" Type="http://schemas.openxmlformats.org/officeDocument/2006/relationships/image" Target="../media/image476.emf"/><Relationship Id="rId1" Type="http://schemas.openxmlformats.org/officeDocument/2006/relationships/image" Target="../media/image47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0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emf"/><Relationship Id="rId2" Type="http://schemas.openxmlformats.org/officeDocument/2006/relationships/image" Target="../media/image481.emf"/><Relationship Id="rId1" Type="http://schemas.openxmlformats.org/officeDocument/2006/relationships/image" Target="../media/image480.emf"/></Relationships>
</file>

<file path=ppt/drawings/_rels/vmlDrawing30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emf"/><Relationship Id="rId2" Type="http://schemas.openxmlformats.org/officeDocument/2006/relationships/image" Target="../media/image484.emf"/><Relationship Id="rId1" Type="http://schemas.openxmlformats.org/officeDocument/2006/relationships/image" Target="../media/image483.emf"/></Relationships>
</file>

<file path=ppt/drawings/_rels/vmlDrawing3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6.emf"/></Relationships>
</file>

<file path=ppt/drawings/_rels/vmlDrawing3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7.emf"/></Relationships>
</file>

<file path=ppt/drawings/_rels/vmlDrawing30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emf"/><Relationship Id="rId13" Type="http://schemas.openxmlformats.org/officeDocument/2006/relationships/image" Target="../media/image500.emf"/><Relationship Id="rId3" Type="http://schemas.openxmlformats.org/officeDocument/2006/relationships/image" Target="../media/image490.emf"/><Relationship Id="rId7" Type="http://schemas.openxmlformats.org/officeDocument/2006/relationships/image" Target="../media/image494.emf"/><Relationship Id="rId12" Type="http://schemas.openxmlformats.org/officeDocument/2006/relationships/image" Target="../media/image499.emf"/><Relationship Id="rId2" Type="http://schemas.openxmlformats.org/officeDocument/2006/relationships/image" Target="../media/image489.emf"/><Relationship Id="rId1" Type="http://schemas.openxmlformats.org/officeDocument/2006/relationships/image" Target="../media/image488.emf"/><Relationship Id="rId6" Type="http://schemas.openxmlformats.org/officeDocument/2006/relationships/image" Target="../media/image493.emf"/><Relationship Id="rId11" Type="http://schemas.openxmlformats.org/officeDocument/2006/relationships/image" Target="../media/image498.emf"/><Relationship Id="rId5" Type="http://schemas.openxmlformats.org/officeDocument/2006/relationships/image" Target="../media/image492.emf"/><Relationship Id="rId10" Type="http://schemas.openxmlformats.org/officeDocument/2006/relationships/image" Target="../media/image497.emf"/><Relationship Id="rId4" Type="http://schemas.openxmlformats.org/officeDocument/2006/relationships/image" Target="../media/image491.emf"/><Relationship Id="rId9" Type="http://schemas.openxmlformats.org/officeDocument/2006/relationships/image" Target="../media/image496.emf"/></Relationships>
</file>

<file path=ppt/drawings/_rels/vmlDrawing30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emf"/><Relationship Id="rId2" Type="http://schemas.openxmlformats.org/officeDocument/2006/relationships/image" Target="../media/image502.emf"/><Relationship Id="rId1" Type="http://schemas.openxmlformats.org/officeDocument/2006/relationships/image" Target="../media/image501.emf"/></Relationships>
</file>

<file path=ppt/drawings/_rels/vmlDrawing30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emf"/><Relationship Id="rId2" Type="http://schemas.openxmlformats.org/officeDocument/2006/relationships/image" Target="../media/image505.emf"/><Relationship Id="rId1" Type="http://schemas.openxmlformats.org/officeDocument/2006/relationships/image" Target="../media/image504.emf"/></Relationships>
</file>

<file path=ppt/drawings/_rels/vmlDrawing30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emf"/><Relationship Id="rId2" Type="http://schemas.openxmlformats.org/officeDocument/2006/relationships/image" Target="../media/image508.emf"/><Relationship Id="rId1" Type="http://schemas.openxmlformats.org/officeDocument/2006/relationships/image" Target="../media/image507.emf"/></Relationships>
</file>

<file path=ppt/drawings/_rels/vmlDrawing3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0.emf"/></Relationships>
</file>

<file path=ppt/drawings/_rels/vmlDrawing30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emf"/><Relationship Id="rId1" Type="http://schemas.openxmlformats.org/officeDocument/2006/relationships/image" Target="../media/image511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3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emf"/><Relationship Id="rId2" Type="http://schemas.openxmlformats.org/officeDocument/2006/relationships/image" Target="../media/image514.emf"/><Relationship Id="rId1" Type="http://schemas.openxmlformats.org/officeDocument/2006/relationships/image" Target="../media/image513.emf"/></Relationships>
</file>

<file path=ppt/drawings/_rels/vmlDrawing3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emf"/><Relationship Id="rId2" Type="http://schemas.openxmlformats.org/officeDocument/2006/relationships/image" Target="../media/image517.emf"/><Relationship Id="rId1" Type="http://schemas.openxmlformats.org/officeDocument/2006/relationships/image" Target="../media/image516.emf"/></Relationships>
</file>

<file path=ppt/drawings/_rels/vmlDrawing3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emf"/><Relationship Id="rId1" Type="http://schemas.openxmlformats.org/officeDocument/2006/relationships/image" Target="../media/image519.emf"/></Relationships>
</file>

<file path=ppt/drawings/_rels/vmlDrawing3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1.emf"/></Relationships>
</file>

<file path=ppt/drawings/_rels/vmlDrawing3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2.emf"/></Relationships>
</file>

<file path=ppt/drawings/_rels/vmlDrawing3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3.emf"/></Relationships>
</file>

<file path=ppt/drawings/_rels/vmlDrawing3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5.emf"/><Relationship Id="rId1" Type="http://schemas.openxmlformats.org/officeDocument/2006/relationships/image" Target="../media/image524.emf"/></Relationships>
</file>

<file path=ppt/drawings/_rels/vmlDrawing3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6.emf"/></Relationships>
</file>

<file path=ppt/drawings/_rels/vmlDrawing3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7.emf"/></Relationships>
</file>

<file path=ppt/drawings/_rels/vmlDrawing3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emf"/><Relationship Id="rId1" Type="http://schemas.openxmlformats.org/officeDocument/2006/relationships/image" Target="../media/image528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3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0.emf"/></Relationships>
</file>

<file path=ppt/drawings/_rels/vmlDrawing3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2.emf"/><Relationship Id="rId1" Type="http://schemas.openxmlformats.org/officeDocument/2006/relationships/image" Target="../media/image531.emf"/></Relationships>
</file>

<file path=ppt/drawings/_rels/vmlDrawing3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3.emf"/></Relationships>
</file>

<file path=ppt/drawings/_rels/vmlDrawing3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4.emf"/></Relationships>
</file>

<file path=ppt/drawings/_rels/vmlDrawing3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5.emf"/></Relationships>
</file>

<file path=ppt/drawings/_rels/vmlDrawing3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emf"/><Relationship Id="rId1" Type="http://schemas.openxmlformats.org/officeDocument/2006/relationships/image" Target="../media/image536.emf"/></Relationships>
</file>

<file path=ppt/drawings/_rels/vmlDrawing3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8.emf"/></Relationships>
</file>

<file path=ppt/drawings/_rels/vmlDrawing3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9.emf"/></Relationships>
</file>

<file path=ppt/drawings/_rels/vmlDrawing3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0.emf"/></Relationships>
</file>

<file path=ppt/drawings/_rels/vmlDrawing3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2.emf"/><Relationship Id="rId1" Type="http://schemas.openxmlformats.org/officeDocument/2006/relationships/image" Target="../media/image54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3.emf"/></Relationships>
</file>

<file path=ppt/drawings/_rels/vmlDrawing3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4.emf"/></Relationships>
</file>

<file path=ppt/drawings/_rels/vmlDrawing3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5.emf"/></Relationships>
</file>

<file path=ppt/drawings/_rels/vmlDrawing3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2.emf"/><Relationship Id="rId1" Type="http://schemas.openxmlformats.org/officeDocument/2006/relationships/image" Target="../media/image546.emf"/></Relationships>
</file>

<file path=ppt/drawings/_rels/vmlDrawing3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7.emf"/></Relationships>
</file>

<file path=ppt/drawings/_rels/vmlDrawing3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8.emf"/></Relationships>
</file>

<file path=ppt/drawings/_rels/vmlDrawing3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9.emf"/></Relationships>
</file>

<file path=ppt/drawings/_rels/vmlDrawing3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0.emf"/></Relationships>
</file>

<file path=ppt/drawings/_rels/vmlDrawing3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1.emf"/></Relationships>
</file>

<file path=ppt/drawings/_rels/vmlDrawing3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2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3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3.emf"/></Relationships>
</file>

<file path=ppt/drawings/_rels/vmlDrawing3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4.emf"/></Relationships>
</file>

<file path=ppt/drawings/_rels/vmlDrawing3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5.emf"/></Relationships>
</file>

<file path=ppt/drawings/_rels/vmlDrawing3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6.emf"/></Relationships>
</file>

<file path=ppt/drawings/_rels/vmlDrawing3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7.emf"/></Relationships>
</file>

<file path=ppt/drawings/_rels/vmlDrawing3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9.emf"/><Relationship Id="rId1" Type="http://schemas.openxmlformats.org/officeDocument/2006/relationships/image" Target="../media/image558.emf"/></Relationships>
</file>

<file path=ppt/drawings/_rels/vmlDrawing3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0.emf"/></Relationships>
</file>

<file path=ppt/drawings/_rels/vmlDrawing3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1.emf"/></Relationships>
</file>

<file path=ppt/drawings/_rels/vmlDrawing3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3.emf"/><Relationship Id="rId1" Type="http://schemas.openxmlformats.org/officeDocument/2006/relationships/image" Target="../media/image562.emf"/></Relationships>
</file>

<file path=ppt/drawings/_rels/vmlDrawing3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5.emf"/><Relationship Id="rId1" Type="http://schemas.openxmlformats.org/officeDocument/2006/relationships/image" Target="../media/image564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3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7.emf"/><Relationship Id="rId1" Type="http://schemas.openxmlformats.org/officeDocument/2006/relationships/image" Target="../media/image566.emf"/></Relationships>
</file>

<file path=ppt/drawings/_rels/vmlDrawing3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8.emf"/></Relationships>
</file>

<file path=ppt/drawings/_rels/vmlDrawing3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9.emf"/></Relationships>
</file>

<file path=ppt/drawings/_rels/vmlDrawing3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0.emf"/></Relationships>
</file>

<file path=ppt/drawings/_rels/vmlDrawing3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2.emf"/><Relationship Id="rId1" Type="http://schemas.openxmlformats.org/officeDocument/2006/relationships/image" Target="../media/image571.emf"/></Relationships>
</file>

<file path=ppt/drawings/_rels/vmlDrawing3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3.emf"/></Relationships>
</file>

<file path=ppt/drawings/_rels/vmlDrawing3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5.emf"/><Relationship Id="rId1" Type="http://schemas.openxmlformats.org/officeDocument/2006/relationships/image" Target="../media/image574.emf"/></Relationships>
</file>

<file path=ppt/drawings/_rels/vmlDrawing3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6.emf"/></Relationships>
</file>

<file path=ppt/drawings/_rels/vmlDrawing3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8.emf"/><Relationship Id="rId1" Type="http://schemas.openxmlformats.org/officeDocument/2006/relationships/image" Target="../media/image577.emf"/></Relationships>
</file>

<file path=ppt/drawings/_rels/vmlDrawing3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9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3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emf"/><Relationship Id="rId1" Type="http://schemas.openxmlformats.org/officeDocument/2006/relationships/image" Target="../media/image580.emf"/></Relationships>
</file>

<file path=ppt/drawings/_rels/vmlDrawing3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2.emf"/></Relationships>
</file>

<file path=ppt/drawings/_rels/vmlDrawing3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3.emf"/></Relationships>
</file>

<file path=ppt/drawings/_rels/vmlDrawing3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4.emf"/></Relationships>
</file>

<file path=ppt/drawings/_rels/vmlDrawing3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6.emf"/><Relationship Id="rId1" Type="http://schemas.openxmlformats.org/officeDocument/2006/relationships/image" Target="../media/image585.emf"/></Relationships>
</file>

<file path=ppt/drawings/_rels/vmlDrawing3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7.emf"/></Relationships>
</file>

<file path=ppt/drawings/_rels/vmlDrawing3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9.emf"/><Relationship Id="rId1" Type="http://schemas.openxmlformats.org/officeDocument/2006/relationships/image" Target="../media/image588.emf"/></Relationships>
</file>

<file path=ppt/drawings/_rels/vmlDrawing3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0.emf"/></Relationships>
</file>

<file path=ppt/drawings/_rels/vmlDrawing3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1.emf"/></Relationships>
</file>

<file path=ppt/drawings/_rels/vmlDrawing36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99.emf"/><Relationship Id="rId13" Type="http://schemas.openxmlformats.org/officeDocument/2006/relationships/image" Target="../media/image604.emf"/><Relationship Id="rId3" Type="http://schemas.openxmlformats.org/officeDocument/2006/relationships/image" Target="../media/image594.emf"/><Relationship Id="rId7" Type="http://schemas.openxmlformats.org/officeDocument/2006/relationships/image" Target="../media/image598.emf"/><Relationship Id="rId12" Type="http://schemas.openxmlformats.org/officeDocument/2006/relationships/image" Target="../media/image603.emf"/><Relationship Id="rId2" Type="http://schemas.openxmlformats.org/officeDocument/2006/relationships/image" Target="../media/image593.emf"/><Relationship Id="rId1" Type="http://schemas.openxmlformats.org/officeDocument/2006/relationships/image" Target="../media/image592.emf"/><Relationship Id="rId6" Type="http://schemas.openxmlformats.org/officeDocument/2006/relationships/image" Target="../media/image597.emf"/><Relationship Id="rId11" Type="http://schemas.openxmlformats.org/officeDocument/2006/relationships/image" Target="../media/image602.emf"/><Relationship Id="rId5" Type="http://schemas.openxmlformats.org/officeDocument/2006/relationships/image" Target="../media/image596.emf"/><Relationship Id="rId10" Type="http://schemas.openxmlformats.org/officeDocument/2006/relationships/image" Target="../media/image601.emf"/><Relationship Id="rId4" Type="http://schemas.openxmlformats.org/officeDocument/2006/relationships/image" Target="../media/image595.emf"/><Relationship Id="rId9" Type="http://schemas.openxmlformats.org/officeDocument/2006/relationships/image" Target="../media/image600.emf"/><Relationship Id="rId14" Type="http://schemas.openxmlformats.org/officeDocument/2006/relationships/image" Target="../media/image605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3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6.emf"/></Relationships>
</file>

<file path=ppt/drawings/_rels/vmlDrawing37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8.emf"/><Relationship Id="rId1" Type="http://schemas.openxmlformats.org/officeDocument/2006/relationships/image" Target="../media/image607.emf"/></Relationships>
</file>

<file path=ppt/drawings/_rels/vmlDrawing37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emf"/><Relationship Id="rId2" Type="http://schemas.openxmlformats.org/officeDocument/2006/relationships/image" Target="../media/image610.emf"/><Relationship Id="rId1" Type="http://schemas.openxmlformats.org/officeDocument/2006/relationships/image" Target="../media/image609.emf"/></Relationships>
</file>

<file path=ppt/drawings/_rels/vmlDrawing37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3.emf"/><Relationship Id="rId1" Type="http://schemas.openxmlformats.org/officeDocument/2006/relationships/image" Target="../media/image612.emf"/></Relationships>
</file>

<file path=ppt/drawings/_rels/vmlDrawing3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4.emf"/></Relationships>
</file>

<file path=ppt/drawings/_rels/vmlDrawing37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emf"/><Relationship Id="rId1" Type="http://schemas.openxmlformats.org/officeDocument/2006/relationships/image" Target="../media/image615.emf"/></Relationships>
</file>

<file path=ppt/drawings/_rels/vmlDrawing3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7.emf"/></Relationships>
</file>

<file path=ppt/drawings/_rels/vmlDrawing37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emf"/><Relationship Id="rId2" Type="http://schemas.openxmlformats.org/officeDocument/2006/relationships/image" Target="../media/image619.emf"/><Relationship Id="rId1" Type="http://schemas.openxmlformats.org/officeDocument/2006/relationships/image" Target="../media/image618.emf"/></Relationships>
</file>

<file path=ppt/drawings/_rels/vmlDrawing37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2.emf"/><Relationship Id="rId1" Type="http://schemas.openxmlformats.org/officeDocument/2006/relationships/image" Target="../media/image621.emf"/></Relationships>
</file>

<file path=ppt/drawings/_rels/vmlDrawing3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3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drawings/_rels/vmlDrawing38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5.emf"/><Relationship Id="rId1" Type="http://schemas.openxmlformats.org/officeDocument/2006/relationships/image" Target="../media/image624.emf"/></Relationships>
</file>

<file path=ppt/drawings/_rels/vmlDrawing3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6.emf"/></Relationships>
</file>

<file path=ppt/drawings/_rels/vmlDrawing3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7.emf"/></Relationships>
</file>

<file path=ppt/drawings/_rels/vmlDrawing3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8.emf"/></Relationships>
</file>

<file path=ppt/drawings/_rels/vmlDrawing38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emf"/><Relationship Id="rId1" Type="http://schemas.openxmlformats.org/officeDocument/2006/relationships/image" Target="../media/image629.emf"/></Relationships>
</file>

<file path=ppt/drawings/_rels/vmlDrawing3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1.emf"/></Relationships>
</file>

<file path=ppt/drawings/_rels/vmlDrawing38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3.emf"/><Relationship Id="rId1" Type="http://schemas.openxmlformats.org/officeDocument/2006/relationships/image" Target="../media/image632.emf"/></Relationships>
</file>

<file path=ppt/drawings/_rels/vmlDrawing3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4.emf"/></Relationships>
</file>

<file path=ppt/drawings/_rels/vmlDrawing3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5.emf"/></Relationships>
</file>

<file path=ppt/drawings/_rels/vmlDrawing38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7.emf"/><Relationship Id="rId1" Type="http://schemas.openxmlformats.org/officeDocument/2006/relationships/image" Target="../media/image636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39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9.emf"/><Relationship Id="rId1" Type="http://schemas.openxmlformats.org/officeDocument/2006/relationships/image" Target="../media/image638.emf"/></Relationships>
</file>

<file path=ppt/drawings/_rels/vmlDrawing3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0.emf"/></Relationships>
</file>

<file path=ppt/drawings/_rels/vmlDrawing3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1.emf"/></Relationships>
</file>

<file path=ppt/drawings/_rels/vmlDrawing3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2.emf"/></Relationships>
</file>

<file path=ppt/drawings/_rels/vmlDrawing39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4.emf"/><Relationship Id="rId1" Type="http://schemas.openxmlformats.org/officeDocument/2006/relationships/image" Target="../media/image643.emf"/></Relationships>
</file>

<file path=ppt/drawings/_rels/vmlDrawing3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5.emf"/></Relationships>
</file>

<file path=ppt/drawings/_rels/vmlDrawing3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6.emf"/></Relationships>
</file>

<file path=ppt/drawings/_rels/vmlDrawing39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8.emf"/><Relationship Id="rId1" Type="http://schemas.openxmlformats.org/officeDocument/2006/relationships/image" Target="../media/image647.emf"/></Relationships>
</file>

<file path=ppt/drawings/_rels/vmlDrawing3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9.emf"/></Relationships>
</file>

<file path=ppt/drawings/_rels/vmlDrawing3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40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2.emf"/><Relationship Id="rId1" Type="http://schemas.openxmlformats.org/officeDocument/2006/relationships/image" Target="../media/image651.emf"/></Relationships>
</file>

<file path=ppt/drawings/_rels/vmlDrawing4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3.emf"/></Relationships>
</file>

<file path=ppt/drawings/_rels/vmlDrawing40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5.emf"/><Relationship Id="rId1" Type="http://schemas.openxmlformats.org/officeDocument/2006/relationships/image" Target="../media/image654.emf"/></Relationships>
</file>

<file path=ppt/drawings/_rels/vmlDrawing4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6.emf"/></Relationships>
</file>

<file path=ppt/drawings/_rels/vmlDrawing4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7.emf"/></Relationships>
</file>

<file path=ppt/drawings/_rels/vmlDrawing4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8.emf"/></Relationships>
</file>

<file path=ppt/drawings/_rels/vmlDrawing4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9.emf"/></Relationships>
</file>

<file path=ppt/drawings/_rels/vmlDrawing4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0.emf"/></Relationships>
</file>

<file path=ppt/drawings/_rels/vmlDrawing4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1.emf"/></Relationships>
</file>

<file path=ppt/drawings/_rels/vmlDrawing4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2.e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drawings/_rels/vmlDrawing4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3.emf"/></Relationships>
</file>

<file path=ppt/drawings/_rels/vmlDrawing4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4.emf"/></Relationships>
</file>

<file path=ppt/drawings/_rels/vmlDrawing4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5.emf"/></Relationships>
</file>

<file path=ppt/drawings/_rels/vmlDrawing4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6.emf"/></Relationships>
</file>

<file path=ppt/drawings/_rels/vmlDrawing4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8.emf"/><Relationship Id="rId1" Type="http://schemas.openxmlformats.org/officeDocument/2006/relationships/image" Target="../media/image667.emf"/></Relationships>
</file>

<file path=ppt/drawings/_rels/vmlDrawing4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9.emf"/></Relationships>
</file>

<file path=ppt/drawings/_rels/vmlDrawing4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0.emf"/></Relationships>
</file>

<file path=ppt/drawings/_rels/vmlDrawing4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1.emf"/></Relationships>
</file>

<file path=ppt/drawings/_rels/vmlDrawing4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2.emf"/></Relationships>
</file>

<file path=ppt/drawings/_rels/vmlDrawing4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3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4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5.emf"/><Relationship Id="rId1" Type="http://schemas.openxmlformats.org/officeDocument/2006/relationships/image" Target="../media/image674.emf"/></Relationships>
</file>

<file path=ppt/drawings/_rels/vmlDrawing4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7.emf"/><Relationship Id="rId1" Type="http://schemas.openxmlformats.org/officeDocument/2006/relationships/image" Target="../media/image676.emf"/></Relationships>
</file>

<file path=ppt/drawings/_rels/vmlDrawing4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8.emf"/></Relationships>
</file>

<file path=ppt/drawings/_rels/vmlDrawing4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emf"/><Relationship Id="rId1" Type="http://schemas.openxmlformats.org/officeDocument/2006/relationships/image" Target="../media/image679.emf"/></Relationships>
</file>

<file path=ppt/drawings/_rels/vmlDrawing4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emf"/><Relationship Id="rId1" Type="http://schemas.openxmlformats.org/officeDocument/2006/relationships/image" Target="../media/image681.emf"/></Relationships>
</file>

<file path=ppt/drawings/_rels/vmlDrawing4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2.emf"/></Relationships>
</file>

<file path=ppt/drawings/_rels/vmlDrawing4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emf"/><Relationship Id="rId1" Type="http://schemas.openxmlformats.org/officeDocument/2006/relationships/image" Target="../media/image683.emf"/></Relationships>
</file>

<file path=ppt/drawings/_rels/vmlDrawing4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4.emf"/></Relationships>
</file>

<file path=ppt/drawings/_rels/vmlDrawing4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5.emf"/></Relationships>
</file>

<file path=ppt/drawings/_rels/vmlDrawing4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6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4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7.emf"/></Relationships>
</file>

<file path=ppt/drawings/_rels/vmlDrawing4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8.emf"/></Relationships>
</file>

<file path=ppt/drawings/_rels/vmlDrawing4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9.emf"/></Relationships>
</file>

<file path=ppt/drawings/_rels/vmlDrawing4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0.emf"/></Relationships>
</file>

<file path=ppt/drawings/_rels/vmlDrawing4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1.emf"/></Relationships>
</file>

<file path=ppt/drawings/_rels/vmlDrawing4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2.emf"/></Relationships>
</file>

<file path=ppt/drawings/_rels/vmlDrawing4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3.emf"/></Relationships>
</file>

<file path=ppt/drawings/_rels/vmlDrawing4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4.emf"/></Relationships>
</file>

<file path=ppt/drawings/_rels/vmlDrawing4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5.emf"/></Relationships>
</file>

<file path=ppt/drawings/_rels/vmlDrawing4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6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4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7.emf"/></Relationships>
</file>

<file path=ppt/drawings/_rels/vmlDrawing4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8.emf"/></Relationships>
</file>

<file path=ppt/drawings/_rels/vmlDrawing4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9.emf"/></Relationships>
</file>

<file path=ppt/drawings/_rels/vmlDrawing4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0.emf"/></Relationships>
</file>

<file path=ppt/drawings/_rels/vmlDrawing4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1.emf"/></Relationships>
</file>

<file path=ppt/drawings/_rels/vmlDrawing4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2.emf"/></Relationships>
</file>

<file path=ppt/drawings/_rels/vmlDrawing4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3.emf"/></Relationships>
</file>

<file path=ppt/drawings/_rels/vmlDrawing4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6.emf"/><Relationship Id="rId2" Type="http://schemas.openxmlformats.org/officeDocument/2006/relationships/image" Target="../media/image705.emf"/><Relationship Id="rId1" Type="http://schemas.openxmlformats.org/officeDocument/2006/relationships/image" Target="../media/image704.emf"/></Relationships>
</file>

<file path=ppt/drawings/_rels/vmlDrawing4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9.emf"/><Relationship Id="rId2" Type="http://schemas.openxmlformats.org/officeDocument/2006/relationships/image" Target="../media/image708.emf"/><Relationship Id="rId1" Type="http://schemas.openxmlformats.org/officeDocument/2006/relationships/image" Target="../media/image707.emf"/></Relationships>
</file>

<file path=ppt/drawings/_rels/vmlDrawing4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emf"/><Relationship Id="rId2" Type="http://schemas.openxmlformats.org/officeDocument/2006/relationships/image" Target="../media/image711.emf"/><Relationship Id="rId1" Type="http://schemas.openxmlformats.org/officeDocument/2006/relationships/image" Target="../media/image710.e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4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5.emf"/><Relationship Id="rId2" Type="http://schemas.openxmlformats.org/officeDocument/2006/relationships/image" Target="../media/image714.emf"/><Relationship Id="rId1" Type="http://schemas.openxmlformats.org/officeDocument/2006/relationships/image" Target="../media/image713.emf"/></Relationships>
</file>

<file path=ppt/drawings/_rels/vmlDrawing4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7.emf"/><Relationship Id="rId1" Type="http://schemas.openxmlformats.org/officeDocument/2006/relationships/image" Target="../media/image716.emf"/></Relationships>
</file>

<file path=ppt/drawings/_rels/vmlDrawing4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8.emf"/></Relationships>
</file>

<file path=ppt/drawings/_rels/vmlDrawing4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9.emf"/></Relationships>
</file>

<file path=ppt/drawings/_rels/vmlDrawing4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1.emf"/><Relationship Id="rId1" Type="http://schemas.openxmlformats.org/officeDocument/2006/relationships/image" Target="../media/image720.emf"/></Relationships>
</file>

<file path=ppt/drawings/_rels/vmlDrawing4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3.emf"/><Relationship Id="rId1" Type="http://schemas.openxmlformats.org/officeDocument/2006/relationships/image" Target="../media/image722.emf"/></Relationships>
</file>

<file path=ppt/drawings/_rels/vmlDrawing4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4.emf"/></Relationships>
</file>

<file path=ppt/drawings/_rels/vmlDrawing4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5.emf"/></Relationships>
</file>

<file path=ppt/drawings/_rels/vmlDrawing4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6.emf"/></Relationships>
</file>

<file path=ppt/drawings/_rels/vmlDrawing4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7.e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4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8.emf"/></Relationships>
</file>

<file path=ppt/drawings/_rels/vmlDrawing4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9.emf"/></Relationships>
</file>

<file path=ppt/drawings/_rels/vmlDrawing4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0.emf"/></Relationships>
</file>

<file path=ppt/drawings/_rels/vmlDrawing4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1.emf"/></Relationships>
</file>

<file path=ppt/drawings/_rels/vmlDrawing4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2.emf"/></Relationships>
</file>

<file path=ppt/drawings/_rels/vmlDrawing4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3.emf"/></Relationships>
</file>

<file path=ppt/drawings/_rels/vmlDrawing4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4.emf"/></Relationships>
</file>

<file path=ppt/drawings/_rels/vmlDrawing4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5.emf"/></Relationships>
</file>

<file path=ppt/drawings/_rels/vmlDrawing4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6.emf"/></Relationships>
</file>

<file path=ppt/drawings/_rels/vmlDrawing4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7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4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8.emf"/></Relationships>
</file>

<file path=ppt/drawings/_rels/vmlDrawing4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9.emf"/></Relationships>
</file>

<file path=ppt/drawings/_rels/vmlDrawing4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0.emf"/></Relationships>
</file>

<file path=ppt/drawings/_rels/vmlDrawing4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1.emf"/></Relationships>
</file>

<file path=ppt/drawings/_rels/vmlDrawing4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2.emf"/></Relationships>
</file>

<file path=ppt/drawings/_rels/vmlDrawing4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3.emf"/></Relationships>
</file>

<file path=ppt/drawings/_rels/vmlDrawing4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4.emf"/></Relationships>
</file>

<file path=ppt/drawings/_rels/vmlDrawing4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5.emf"/></Relationships>
</file>

<file path=ppt/drawings/_rels/vmlDrawing47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7.emf"/><Relationship Id="rId1" Type="http://schemas.openxmlformats.org/officeDocument/2006/relationships/image" Target="../media/image746.emf"/></Relationships>
</file>

<file path=ppt/drawings/_rels/vmlDrawing4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8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4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9.emf"/></Relationships>
</file>

<file path=ppt/drawings/_rels/vmlDrawing48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1.emf"/><Relationship Id="rId1" Type="http://schemas.openxmlformats.org/officeDocument/2006/relationships/image" Target="../media/image750.emf"/></Relationships>
</file>

<file path=ppt/drawings/_rels/vmlDrawing4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2.emf"/></Relationships>
</file>

<file path=ppt/drawings/_rels/vmlDrawing4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3.emf"/></Relationships>
</file>

<file path=ppt/drawings/_rels/vmlDrawing4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4.emf"/></Relationships>
</file>

<file path=ppt/drawings/_rels/vmlDrawing4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5.emf"/></Relationships>
</file>

<file path=ppt/drawings/_rels/vmlDrawing4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6.emf"/></Relationships>
</file>

<file path=ppt/drawings/_rels/vmlDrawing4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7.emf"/></Relationships>
</file>

<file path=ppt/drawings/_rels/vmlDrawing4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8.emf"/></Relationships>
</file>

<file path=ppt/drawings/_rels/vmlDrawing4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9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4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0.emf"/></Relationships>
</file>

<file path=ppt/drawings/_rels/vmlDrawing4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1.emf"/></Relationships>
</file>

<file path=ppt/drawings/_rels/vmlDrawing4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2.emf"/></Relationships>
</file>

<file path=ppt/drawings/_rels/vmlDrawing4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3.emf"/></Relationships>
</file>

<file path=ppt/drawings/_rels/vmlDrawing4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4.emf"/></Relationships>
</file>

<file path=ppt/drawings/_rels/vmlDrawing4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5.emf"/></Relationships>
</file>

<file path=ppt/drawings/_rels/vmlDrawing4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6.emf"/></Relationships>
</file>

<file path=ppt/drawings/_rels/vmlDrawing4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7.emf"/></Relationships>
</file>

<file path=ppt/drawings/_rels/vmlDrawing4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8.emf"/></Relationships>
</file>

<file path=ppt/drawings/_rels/vmlDrawing4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5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0.emf"/></Relationships>
</file>

<file path=ppt/drawings/_rels/vmlDrawing5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1.emf"/></Relationships>
</file>

<file path=ppt/drawings/_rels/vmlDrawing5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2.emf"/></Relationships>
</file>

<file path=ppt/drawings/_rels/vmlDrawing5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3.emf"/></Relationships>
</file>

<file path=ppt/drawings/_rels/vmlDrawing5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4.emf"/></Relationships>
</file>

<file path=ppt/drawings/_rels/vmlDrawing5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5.emf"/></Relationships>
</file>

<file path=ppt/drawings/_rels/vmlDrawing5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6.emf"/></Relationships>
</file>

<file path=ppt/drawings/_rels/vmlDrawing5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7.emf"/></Relationships>
</file>

<file path=ppt/drawings/_rels/vmlDrawing5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8.emf"/></Relationships>
</file>

<file path=ppt/drawings/_rels/vmlDrawing5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9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5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0.emf"/></Relationships>
</file>

<file path=ppt/drawings/_rels/vmlDrawing5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1.emf"/></Relationships>
</file>

<file path=ppt/drawings/_rels/vmlDrawing5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2.emf"/></Relationships>
</file>

<file path=ppt/drawings/_rels/vmlDrawing5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3.emf"/></Relationships>
</file>

<file path=ppt/drawings/_rels/vmlDrawing5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4.emf"/></Relationships>
</file>

<file path=ppt/drawings/_rels/vmlDrawing5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5.emf"/></Relationships>
</file>

<file path=ppt/drawings/_rels/vmlDrawing5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8.emf"/><Relationship Id="rId2" Type="http://schemas.openxmlformats.org/officeDocument/2006/relationships/image" Target="../media/image787.emf"/><Relationship Id="rId1" Type="http://schemas.openxmlformats.org/officeDocument/2006/relationships/image" Target="../media/image786.emf"/></Relationships>
</file>

<file path=ppt/drawings/_rels/vmlDrawing5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1.emf"/><Relationship Id="rId2" Type="http://schemas.openxmlformats.org/officeDocument/2006/relationships/image" Target="../media/image790.emf"/><Relationship Id="rId1" Type="http://schemas.openxmlformats.org/officeDocument/2006/relationships/image" Target="../media/image789.emf"/></Relationships>
</file>

<file path=ppt/drawings/_rels/vmlDrawing5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4.emf"/><Relationship Id="rId2" Type="http://schemas.openxmlformats.org/officeDocument/2006/relationships/image" Target="../media/image793.emf"/><Relationship Id="rId1" Type="http://schemas.openxmlformats.org/officeDocument/2006/relationships/image" Target="../media/image792.emf"/></Relationships>
</file>

<file path=ppt/drawings/_rels/vmlDrawing5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7.emf"/><Relationship Id="rId2" Type="http://schemas.openxmlformats.org/officeDocument/2006/relationships/image" Target="../media/image796.emf"/><Relationship Id="rId1" Type="http://schemas.openxmlformats.org/officeDocument/2006/relationships/image" Target="../media/image795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5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emf"/><Relationship Id="rId2" Type="http://schemas.openxmlformats.org/officeDocument/2006/relationships/image" Target="../media/image799.emf"/><Relationship Id="rId1" Type="http://schemas.openxmlformats.org/officeDocument/2006/relationships/image" Target="../media/image798.emf"/></Relationships>
</file>

<file path=ppt/drawings/_rels/vmlDrawing5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2.emf"/><Relationship Id="rId1" Type="http://schemas.openxmlformats.org/officeDocument/2006/relationships/image" Target="../media/image801.emf"/></Relationships>
</file>

<file path=ppt/drawings/_rels/vmlDrawing5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3.emf"/></Relationships>
</file>

<file path=ppt/drawings/_rels/vmlDrawing5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6.emf"/><Relationship Id="rId2" Type="http://schemas.openxmlformats.org/officeDocument/2006/relationships/image" Target="../media/image805.emf"/><Relationship Id="rId1" Type="http://schemas.openxmlformats.org/officeDocument/2006/relationships/image" Target="../media/image804.emf"/></Relationships>
</file>

<file path=ppt/drawings/_rels/vmlDrawing5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8.emf"/><Relationship Id="rId1" Type="http://schemas.openxmlformats.org/officeDocument/2006/relationships/image" Target="../media/image807.emf"/></Relationships>
</file>

<file path=ppt/drawings/_rels/vmlDrawing5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9.emf"/></Relationships>
</file>

<file path=ppt/drawings/_rels/vmlDrawing5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0.emf"/></Relationships>
</file>

<file path=ppt/drawings/_rels/vmlDrawing5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1.emf"/></Relationships>
</file>

<file path=ppt/drawings/_rels/vmlDrawing5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2.emf"/></Relationships>
</file>

<file path=ppt/drawings/_rels/vmlDrawing5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3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image" Target="../media/image89.emf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drawings/_rels/vmlDrawing5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4.emf"/></Relationships>
</file>

<file path=ppt/drawings/_rels/vmlDrawing5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5.emf"/></Relationships>
</file>

<file path=ppt/drawings/_rels/vmlDrawing5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6.emf"/></Relationships>
</file>

<file path=ppt/drawings/_rels/vmlDrawing5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7.emf"/></Relationships>
</file>

<file path=ppt/drawings/_rels/vmlDrawing5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8.emf"/></Relationships>
</file>

<file path=ppt/drawings/_rels/vmlDrawing5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9.emf"/></Relationships>
</file>

<file path=ppt/drawings/_rels/vmlDrawing5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0.emf"/></Relationships>
</file>

<file path=ppt/drawings/_rels/vmlDrawing5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2.emf"/><Relationship Id="rId1" Type="http://schemas.openxmlformats.org/officeDocument/2006/relationships/image" Target="../media/image821.emf"/></Relationships>
</file>

<file path=ppt/drawings/_rels/vmlDrawing5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3.emf"/></Relationships>
</file>

<file path=ppt/drawings/_rels/vmlDrawing5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4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image" Target="../media/image94.emf"/><Relationship Id="rId4" Type="http://schemas.openxmlformats.org/officeDocument/2006/relationships/image" Target="../media/image97.emf"/></Relationships>
</file>

<file path=ppt/drawings/_rels/vmlDrawing5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5.emf"/></Relationships>
</file>

<file path=ppt/drawings/_rels/vmlDrawing5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7.emf"/><Relationship Id="rId1" Type="http://schemas.openxmlformats.org/officeDocument/2006/relationships/image" Target="../media/image826.emf"/></Relationships>
</file>

<file path=ppt/drawings/_rels/vmlDrawing5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8.emf"/></Relationships>
</file>

<file path=ppt/drawings/_rels/vmlDrawing5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9.emf"/></Relationships>
</file>

<file path=ppt/drawings/_rels/vmlDrawing5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0.emf"/></Relationships>
</file>

<file path=ppt/drawings/_rels/vmlDrawing5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1.emf"/></Relationships>
</file>

<file path=ppt/drawings/_rels/vmlDrawing5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2.emf"/></Relationships>
</file>

<file path=ppt/drawings/_rels/vmlDrawing5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3.emf"/></Relationships>
</file>

<file path=ppt/drawings/_rels/vmlDrawing5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4.emf"/></Relationships>
</file>

<file path=ppt/drawings/_rels/vmlDrawing5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5.e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drawings/_rels/vmlDrawing5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6.emf"/></Relationships>
</file>

<file path=ppt/drawings/_rels/vmlDrawing5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7.emf"/></Relationships>
</file>

<file path=ppt/drawings/_rels/vmlDrawing5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8.emf"/></Relationships>
</file>

<file path=ppt/drawings/_rels/vmlDrawing5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9.emf"/></Relationships>
</file>

<file path=ppt/drawings/_rels/vmlDrawing5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0.emf"/></Relationships>
</file>

<file path=ppt/drawings/_rels/vmlDrawing5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1.emf"/></Relationships>
</file>

<file path=ppt/drawings/_rels/vmlDrawing5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3.emf"/><Relationship Id="rId1" Type="http://schemas.openxmlformats.org/officeDocument/2006/relationships/image" Target="../media/image842.emf"/></Relationships>
</file>

<file path=ppt/drawings/_rels/vmlDrawing5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4.emf"/></Relationships>
</file>

<file path=ppt/drawings/_rels/vmlDrawing5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5.emf"/></Relationships>
</file>

<file path=ppt/drawings/_rels/vmlDrawing5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6.e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image" Target="../media/image101.emf"/></Relationships>
</file>

<file path=ppt/drawings/_rels/vmlDrawing5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7.emf"/></Relationships>
</file>

<file path=ppt/drawings/_rels/vmlDrawing5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8.emf"/></Relationships>
</file>

<file path=ppt/drawings/_rels/vmlDrawing5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9.emf"/></Relationships>
</file>

<file path=ppt/drawings/_rels/vmlDrawing5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0.emf"/></Relationships>
</file>

<file path=ppt/drawings/_rels/vmlDrawing5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1.emf"/></Relationships>
</file>

<file path=ppt/drawings/_rels/vmlDrawing5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2.emf"/></Relationships>
</file>

<file path=ppt/drawings/_rels/vmlDrawing5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3.emf"/></Relationships>
</file>

<file path=ppt/drawings/_rels/vmlDrawing5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4.emf"/></Relationships>
</file>

<file path=ppt/drawings/_rels/vmlDrawing5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5.emf"/></Relationships>
</file>

<file path=ppt/drawings/_rels/vmlDrawing5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6.e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image" Target="../media/image104.emf"/></Relationships>
</file>

<file path=ppt/drawings/_rels/vmlDrawing5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7.emf"/></Relationships>
</file>

<file path=ppt/drawings/_rels/vmlDrawing5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8.emf"/></Relationships>
</file>

<file path=ppt/drawings/_rels/vmlDrawing5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9.emf"/></Relationships>
</file>

<file path=ppt/drawings/_rels/vmlDrawing5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0.emf"/></Relationships>
</file>

<file path=ppt/drawings/_rels/vmlDrawing5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1.emf"/></Relationships>
</file>

<file path=ppt/drawings/_rels/vmlDrawing5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2.emf"/></Relationships>
</file>

<file path=ppt/drawings/_rels/vmlDrawing5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3.emf"/></Relationships>
</file>

<file path=ppt/drawings/_rels/vmlDrawing5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4.emf"/></Relationships>
</file>

<file path=ppt/drawings/_rels/vmlDrawing5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5.emf"/></Relationships>
</file>

<file path=ppt/drawings/_rels/vmlDrawing5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6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5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7.emf"/></Relationships>
</file>

<file path=ppt/drawings/_rels/vmlDrawing5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8.emf"/></Relationships>
</file>

<file path=ppt/drawings/_rels/vmlDrawing5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9.emf"/></Relationships>
</file>

<file path=ppt/drawings/_rels/vmlDrawing5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0.emf"/></Relationships>
</file>

<file path=ppt/drawings/_rels/vmlDrawing5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1.emf"/></Relationships>
</file>

<file path=ppt/drawings/_rels/vmlDrawing5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2.emf"/></Relationships>
</file>

<file path=ppt/drawings/_rels/vmlDrawing5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3.emf"/></Relationships>
</file>

<file path=ppt/drawings/_rels/vmlDrawing5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4.emf"/></Relationships>
</file>

<file path=ppt/drawings/_rels/vmlDrawing5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5.emf"/></Relationships>
</file>

<file path=ppt/drawings/_rels/vmlDrawing5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6.e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image" Target="../media/image107.emf"/></Relationships>
</file>

<file path=ppt/drawings/_rels/vmlDrawing5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7.emf"/></Relationships>
</file>

<file path=ppt/drawings/_rels/vmlDrawing5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8.emf"/></Relationships>
</file>

<file path=ppt/drawings/_rels/vmlDrawing59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emf"/><Relationship Id="rId1" Type="http://schemas.openxmlformats.org/officeDocument/2006/relationships/image" Target="../media/image879.emf"/></Relationships>
</file>

<file path=ppt/drawings/_rels/vmlDrawing5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1.emf"/></Relationships>
</file>

<file path=ppt/drawings/_rels/vmlDrawing5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2.emf"/></Relationships>
</file>

<file path=ppt/drawings/_rels/vmlDrawing5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3.emf"/></Relationships>
</file>

<file path=ppt/drawings/_rels/vmlDrawing5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4.emf"/></Relationships>
</file>

<file path=ppt/drawings/_rels/vmlDrawing5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5.emf"/></Relationships>
</file>

<file path=ppt/drawings/_rels/vmlDrawing5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6.emf"/></Relationships>
</file>

<file path=ppt/drawings/_rels/vmlDrawing5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6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8.emf"/></Relationships>
</file>

<file path=ppt/drawings/_rels/vmlDrawing6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9.emf"/></Relationships>
</file>

<file path=ppt/drawings/_rels/vmlDrawing6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0.emf"/></Relationships>
</file>

<file path=ppt/drawings/_rels/vmlDrawing6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1.emf"/></Relationships>
</file>

<file path=ppt/drawings/_rels/vmlDrawing6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2.emf"/></Relationships>
</file>

<file path=ppt/drawings/_rels/vmlDrawing6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3.emf"/></Relationships>
</file>

<file path=ppt/drawings/_rels/vmlDrawing6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4.emf"/></Relationships>
</file>

<file path=ppt/drawings/_rels/vmlDrawing6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5.emf"/></Relationships>
</file>

<file path=ppt/drawings/_rels/vmlDrawing6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6.emf"/></Relationships>
</file>

<file path=ppt/drawings/_rels/vmlDrawing6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7.e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image" Target="../media/image110.emf"/></Relationships>
</file>

<file path=ppt/drawings/_rels/vmlDrawing6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8.emf"/></Relationships>
</file>

<file path=ppt/drawings/_rels/vmlDrawing6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9.emf"/></Relationships>
</file>

<file path=ppt/drawings/_rels/vmlDrawing6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0.emf"/></Relationships>
</file>

<file path=ppt/drawings/_rels/vmlDrawing6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1.emf"/></Relationships>
</file>

<file path=ppt/drawings/_rels/vmlDrawing6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2.emf"/></Relationships>
</file>

<file path=ppt/drawings/_rels/vmlDrawing6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3.emf"/></Relationships>
</file>

<file path=ppt/drawings/_rels/vmlDrawing6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4.emf"/></Relationships>
</file>

<file path=ppt/drawings/_rels/vmlDrawing6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5.emf"/></Relationships>
</file>

<file path=ppt/drawings/_rels/vmlDrawing6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6.emf"/></Relationships>
</file>

<file path=ppt/drawings/_rels/vmlDrawing6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7.e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" Type="http://schemas.openxmlformats.org/officeDocument/2006/relationships/image" Target="../media/image113.emf"/></Relationships>
</file>

<file path=ppt/drawings/_rels/vmlDrawing6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8.emf"/></Relationships>
</file>

<file path=ppt/drawings/_rels/vmlDrawing6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9.emf"/></Relationships>
</file>

<file path=ppt/drawings/_rels/vmlDrawing6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0.emf"/></Relationships>
</file>

<file path=ppt/drawings/_rels/vmlDrawing6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1.emf"/></Relationships>
</file>

<file path=ppt/drawings/_rels/vmlDrawing6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2.emf"/></Relationships>
</file>

<file path=ppt/drawings/_rels/vmlDrawing6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3.emf"/></Relationships>
</file>

<file path=ppt/drawings/_rels/vmlDrawing6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4.emf"/></Relationships>
</file>

<file path=ppt/drawings/_rels/vmlDrawing6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5.emf"/></Relationships>
</file>

<file path=ppt/drawings/_rels/vmlDrawing6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6.emf"/></Relationships>
</file>

<file path=ppt/drawings/_rels/vmlDrawing6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7.emf"/></Relationships>
</file>

<file path=ppt/drawings/_rels/vmlDrawing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image" Target="../media/image116.emf"/></Relationships>
</file>

<file path=ppt/drawings/_rels/vmlDrawing6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8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6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image" Target="../media/image121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6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image" Target="../media/image12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7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image" Target="../media/image128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7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image" Target="../media/image133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7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image" Target="../media/image136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8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image" Target="../media/image141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8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image" Target="../media/image145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emf"/></Relationships>
</file>

<file path=ppt/drawings/_rels/vmlDrawing9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emf"/><Relationship Id="rId1" Type="http://schemas.openxmlformats.org/officeDocument/2006/relationships/image" Target="../media/image152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emf"/></Relationships>
</file>

<file path=ppt/drawings/_rels/vmlDrawing9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emf"/><Relationship Id="rId1" Type="http://schemas.openxmlformats.org/officeDocument/2006/relationships/image" Target="../media/image156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emf"/></Relationships>
</file>

<file path=ppt/drawings/_rels/vmlDrawing9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image" Target="../media/image161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4D086C2-E209-402E-90C5-D7FF9DDA3C3F}" type="datetimeFigureOut">
              <a:rPr lang="zh-CN" altLang="en-US"/>
              <a:pPr/>
              <a:t>2016/2/28</a:t>
            </a:fld>
            <a:endParaRPr lang="en-US" altLang="zh-CN"/>
          </a:p>
        </p:txBody>
      </p:sp>
      <p:sp>
        <p:nvSpPr>
          <p:cNvPr id="4761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761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761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4761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FCA64E6-28E1-4B75-A06B-5ABD81D3D27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64E6-28E1-4B75-A06B-5ABD81D3D27E}" type="slidenum">
              <a:rPr lang="zh-CN" altLang="en-US" smtClean="0"/>
              <a:pPr/>
              <a:t>181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64E6-28E1-4B75-A06B-5ABD81D3D27E}" type="slidenum">
              <a:rPr lang="zh-CN" altLang="en-US" smtClean="0"/>
              <a:pPr/>
              <a:t>381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0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64E6-28E1-4B75-A06B-5ABD81D3D27E}" type="slidenum">
              <a:rPr lang="zh-CN" altLang="en-US" smtClean="0"/>
              <a:pPr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64E6-28E1-4B75-A06B-5ABD81D3D27E}" type="slidenum">
              <a:rPr lang="zh-CN" altLang="en-US" smtClean="0"/>
              <a:pPr/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057EE5C-70A2-45A7-B591-E98A465D895A}" type="datetimeFigureOut">
              <a:rPr lang="zh-CN" altLang="en-US"/>
              <a:pPr/>
              <a:t>2016/2/28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9AE07F-7C96-4E90-AB09-4746D59B7BAB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D05CF2-67FC-4358-BE27-C7E92F7F0FB3}" type="datetimeFigureOut">
              <a:rPr lang="zh-CN" altLang="en-US"/>
              <a:pPr/>
              <a:t>2016/2/28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732DEA-6BC1-432A-B7B4-BC5465D7986A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5275" y="274638"/>
            <a:ext cx="2062163" cy="605948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35675" cy="60594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3D4AD9-307B-4480-AF75-5163AB3CA735}" type="datetimeFigureOut">
              <a:rPr lang="zh-CN" altLang="en-US"/>
              <a:pPr/>
              <a:t>2016/2/28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28290B-40F1-4C1E-8FB6-DFE329BF179F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381276-1C10-4768-A0B9-F7DA54384C56}" type="datetimeFigureOut">
              <a:rPr lang="zh-CN" altLang="en-US"/>
              <a:pPr/>
              <a:t>2016/2/28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F96E9C-F836-45F6-A57C-1058B6409A7A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1FCD348-E5C0-4317-A9BD-8DEB911AB13A}" type="datetimeFigureOut">
              <a:rPr lang="zh-CN" altLang="en-US"/>
              <a:pPr/>
              <a:t>2016/2/28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FF41C9-623C-40C8-B4BB-198815B6C043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0575" y="935038"/>
            <a:ext cx="3881438" cy="5399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24413" y="935038"/>
            <a:ext cx="3883025" cy="5399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0B4E23-4804-4468-9E2F-FA542984C915}" type="datetimeFigureOut">
              <a:rPr lang="zh-CN" altLang="en-US"/>
              <a:pPr/>
              <a:t>2016/2/28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BFF5EB-D147-4419-9A29-891DD85E5742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D503FD-D2C1-4888-93B1-209118F3F46D}" type="datetimeFigureOut">
              <a:rPr lang="zh-CN" altLang="en-US"/>
              <a:pPr/>
              <a:t>2016/2/28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A47F48-BA61-450C-B8CF-372FAD645E80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DCA72E-F9EB-43C3-AA34-1B8B012C7937}" type="datetimeFigureOut">
              <a:rPr lang="zh-CN" altLang="en-US"/>
              <a:pPr/>
              <a:t>2016/2/28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024E8F-7E8C-4256-9334-113E0BF4FF54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25DDAC-BC78-406F-B1BF-A22E42AA23C4}" type="datetimeFigureOut">
              <a:rPr lang="zh-CN" altLang="en-US"/>
              <a:pPr/>
              <a:t>2016/2/28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0B9F18-4862-417F-8471-1B76F7DB079D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82A65D-62B8-4B67-8350-BC9526E580C1}" type="datetimeFigureOut">
              <a:rPr lang="zh-CN" altLang="en-US"/>
              <a:pPr/>
              <a:t>2016/2/28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9C9EE9-56E7-479E-8C8B-FDDDBEBEB432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15B885-E843-457F-BD75-1CF6E2513F26}" type="datetimeFigureOut">
              <a:rPr lang="zh-CN" altLang="en-US"/>
              <a:pPr/>
              <a:t>2016/2/28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F7CC52-4FFA-4550-B9D8-DDB2F859CF90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487363" y="706438"/>
            <a:ext cx="8510587" cy="5919787"/>
            <a:chOff x="0" y="0"/>
            <a:chExt cx="5361" cy="3729"/>
          </a:xfrm>
        </p:grpSpPr>
        <p:pic>
          <p:nvPicPr>
            <p:cNvPr id="1027" name="矩形 6"/>
            <p:cNvPicPr>
              <a:picLocks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0" y="0"/>
              <a:ext cx="5361" cy="37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8" name="Text Box 4"/>
            <p:cNvSpPr txBox="1">
              <a:spLocks noChangeArrowheads="1"/>
            </p:cNvSpPr>
            <p:nvPr/>
          </p:nvSpPr>
          <p:spPr bwMode="auto">
            <a:xfrm>
              <a:off x="78" y="28"/>
              <a:ext cx="5207" cy="3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29" name="Picture 4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380288" y="260350"/>
            <a:ext cx="13525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30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935038"/>
            <a:ext cx="7916863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 smtClean="0"/>
          </a:p>
        </p:txBody>
      </p:sp>
      <p:sp>
        <p:nvSpPr>
          <p:cNvPr id="103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ECF14A5C-C9BE-495E-B357-6FE334A53607}" type="datetimeFigureOut">
              <a:rPr lang="zh-CN" altLang="en-US"/>
              <a:pPr/>
              <a:t>2016/2/28</a:t>
            </a:fld>
            <a:endParaRPr lang="en-US"/>
          </a:p>
        </p:txBody>
      </p:sp>
      <p:sp>
        <p:nvSpPr>
          <p:cNvPr id="103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BED376EE-72EC-4071-B387-E4388368EC7A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fade/>
  </p:transition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algn="l" rtl="0" fontAlgn="base">
        <a:lnSpc>
          <a:spcPct val="122000"/>
        </a:lnSpc>
        <a:spcBef>
          <a:spcPct val="0"/>
        </a:spcBef>
        <a:spcAft>
          <a:spcPct val="0"/>
        </a:spcAft>
        <a:buFont typeface="Arial" charset="0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b="1">
          <a:solidFill>
            <a:schemeClr val="tx1"/>
          </a:solidFill>
          <a:latin typeface="+mn-lt"/>
          <a:ea typeface="+mn-ea"/>
        </a:defRPr>
      </a:lvl2pPr>
      <a:lvl3pPr marL="1146175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Microsoft_Word_97_-_2003_Document7.doc"/><Relationship Id="rId4" Type="http://schemas.openxmlformats.org/officeDocument/2006/relationships/slide" Target="slide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6.vml"/><Relationship Id="rId4" Type="http://schemas.openxmlformats.org/officeDocument/2006/relationships/oleObject" Target="../embeddings/Microsoft_Word_97_-_2003_Document152.doc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5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7.vml"/><Relationship Id="rId4" Type="http://schemas.openxmlformats.org/officeDocument/2006/relationships/image" Target="../media/image1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5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8.vml"/><Relationship Id="rId5" Type="http://schemas.openxmlformats.org/officeDocument/2006/relationships/oleObject" Target="../embeddings/Microsoft_Word_97_-_2003_Document155.doc"/><Relationship Id="rId4" Type="http://schemas.openxmlformats.org/officeDocument/2006/relationships/image" Target="../media/image1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5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9.vml"/><Relationship Id="rId4" Type="http://schemas.openxmlformats.org/officeDocument/2006/relationships/image" Target="../media/image1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5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0.vml"/><Relationship Id="rId4" Type="http://schemas.openxmlformats.org/officeDocument/2006/relationships/image" Target="../media/image1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5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1.vml"/><Relationship Id="rId4" Type="http://schemas.openxmlformats.org/officeDocument/2006/relationships/oleObject" Target="../embeddings/Microsoft_Word_97_-_2003_Document159.doc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6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2.vml"/><Relationship Id="rId4" Type="http://schemas.openxmlformats.org/officeDocument/2006/relationships/oleObject" Target="../embeddings/Microsoft_Word_97_-_2003_Document161.doc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6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3.v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6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4.vml"/><Relationship Id="rId4" Type="http://schemas.openxmlformats.org/officeDocument/2006/relationships/oleObject" Target="../embeddings/Microsoft_Word_97_-_2003_Document164.doc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Microsoft_Word_97_-_2003_Document9.doc"/><Relationship Id="rId5" Type="http://schemas.openxmlformats.org/officeDocument/2006/relationships/oleObject" Target="../embeddings/Microsoft_Word_97_-_2003_Document8.doc"/><Relationship Id="rId4" Type="http://schemas.openxmlformats.org/officeDocument/2006/relationships/slide" Target="slide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6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5.v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6.vml"/><Relationship Id="rId4" Type="http://schemas.openxmlformats.org/officeDocument/2006/relationships/oleObject" Target="../embeddings/Microsoft_Word_97_-_2003_Document166.doc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7.vml"/><Relationship Id="rId6" Type="http://schemas.openxmlformats.org/officeDocument/2006/relationships/oleObject" Target="../embeddings/Microsoft_Word_97_-_2003_Document169.doc"/><Relationship Id="rId5" Type="http://schemas.openxmlformats.org/officeDocument/2006/relationships/oleObject" Target="../embeddings/Microsoft_Word_97_-_2003_Document168.doc"/><Relationship Id="rId4" Type="http://schemas.openxmlformats.org/officeDocument/2006/relationships/oleObject" Target="../embeddings/Microsoft_Word_97_-_2003_Document167.doc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8.vml"/><Relationship Id="rId6" Type="http://schemas.openxmlformats.org/officeDocument/2006/relationships/oleObject" Target="../embeddings/Microsoft_Word_97_-_2003_Document172.doc"/><Relationship Id="rId5" Type="http://schemas.openxmlformats.org/officeDocument/2006/relationships/oleObject" Target="../embeddings/Microsoft_Word_97_-_2003_Document171.doc"/><Relationship Id="rId4" Type="http://schemas.openxmlformats.org/officeDocument/2006/relationships/oleObject" Target="../embeddings/Microsoft_Word_97_-_2003_Document170.doc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9.vml"/><Relationship Id="rId4" Type="http://schemas.openxmlformats.org/officeDocument/2006/relationships/oleObject" Target="../embeddings/Microsoft_Word_97_-_2003_Document173.doc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0.vml"/><Relationship Id="rId4" Type="http://schemas.openxmlformats.org/officeDocument/2006/relationships/oleObject" Target="../embeddings/Microsoft_Word_97_-_2003_Document174.doc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1.vml"/><Relationship Id="rId4" Type="http://schemas.openxmlformats.org/officeDocument/2006/relationships/oleObject" Target="../embeddings/Microsoft_Word_97_-_2003_Document175.doc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2.vml"/><Relationship Id="rId6" Type="http://schemas.openxmlformats.org/officeDocument/2006/relationships/oleObject" Target="../embeddings/Microsoft_Word_97_-_2003_Document178.doc"/><Relationship Id="rId5" Type="http://schemas.openxmlformats.org/officeDocument/2006/relationships/oleObject" Target="../embeddings/Microsoft_Word_97_-_2003_Document177.doc"/><Relationship Id="rId4" Type="http://schemas.openxmlformats.org/officeDocument/2006/relationships/oleObject" Target="../embeddings/Microsoft_Word_97_-_2003_Document176.doc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7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3.vml"/><Relationship Id="rId4" Type="http://schemas.openxmlformats.org/officeDocument/2006/relationships/image" Target="../media/image1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4.vml"/><Relationship Id="rId4" Type="http://schemas.openxmlformats.org/officeDocument/2006/relationships/oleObject" Target="../embeddings/Microsoft_Word_97_-_2003_Document180.doc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Microsoft_Word_97_-_2003_Document10.doc"/><Relationship Id="rId4" Type="http://schemas.openxmlformats.org/officeDocument/2006/relationships/slide" Target="slide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8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5.vml"/><Relationship Id="rId6" Type="http://schemas.openxmlformats.org/officeDocument/2006/relationships/oleObject" Target="../embeddings/Microsoft_Word_97_-_2003_Document183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182.doc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8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6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Word_97_-_2003_Document186.doc"/><Relationship Id="rId4" Type="http://schemas.openxmlformats.org/officeDocument/2006/relationships/oleObject" Target="../embeddings/Microsoft_Word_97_-_2003_Document185.doc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8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7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Word_97_-_2003_Document189.doc"/><Relationship Id="rId4" Type="http://schemas.openxmlformats.org/officeDocument/2006/relationships/oleObject" Target="../embeddings/Microsoft_Word_97_-_2003_Document188.doc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9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8.vml"/><Relationship Id="rId4" Type="http://schemas.openxmlformats.org/officeDocument/2006/relationships/image" Target="../media/image1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9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9.vml"/><Relationship Id="rId5" Type="http://schemas.openxmlformats.org/officeDocument/2006/relationships/oleObject" Target="../embeddings/Microsoft_Word_97_-_2003_Document192.doc"/><Relationship Id="rId4" Type="http://schemas.openxmlformats.org/officeDocument/2006/relationships/image" Target="../media/image1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9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0.vml"/><Relationship Id="rId5" Type="http://schemas.openxmlformats.org/officeDocument/2006/relationships/oleObject" Target="../embeddings/Microsoft_Word_97_-_2003_Document194.doc"/><Relationship Id="rId4" Type="http://schemas.openxmlformats.org/officeDocument/2006/relationships/image" Target="../media/image1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1.vml"/><Relationship Id="rId4" Type="http://schemas.openxmlformats.org/officeDocument/2006/relationships/oleObject" Target="../embeddings/Microsoft_Word_97_-_2003_Document195.doc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9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2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197.doc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3.vml"/><Relationship Id="rId4" Type="http://schemas.openxmlformats.org/officeDocument/2006/relationships/oleObject" Target="../embeddings/Microsoft_Word_97_-_2003_Document198.doc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9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4.v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Microsoft_Word_97_-_2003_Document12.doc"/><Relationship Id="rId5" Type="http://schemas.openxmlformats.org/officeDocument/2006/relationships/oleObject" Target="../embeddings/Microsoft_Word_97_-_2003_Document11.doc"/><Relationship Id="rId4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0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5.vml"/><Relationship Id="rId5" Type="http://schemas.openxmlformats.org/officeDocument/2006/relationships/oleObject" Target="../embeddings/Microsoft_Word_97_-_2003_Document201.doc"/><Relationship Id="rId4" Type="http://schemas.openxmlformats.org/officeDocument/2006/relationships/image" Target="../media/image1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6.vml"/><Relationship Id="rId5" Type="http://schemas.openxmlformats.org/officeDocument/2006/relationships/oleObject" Target="../embeddings/Microsoft_Word_97_-_2003_Document203.doc"/><Relationship Id="rId4" Type="http://schemas.openxmlformats.org/officeDocument/2006/relationships/oleObject" Target="../embeddings/Microsoft_Word_97_-_2003_Document202.doc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0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7.vml"/><Relationship Id="rId4" Type="http://schemas.openxmlformats.org/officeDocument/2006/relationships/image" Target="../media/image1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0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8.vml"/><Relationship Id="rId4" Type="http://schemas.openxmlformats.org/officeDocument/2006/relationships/image" Target="../media/image1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0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9.vml"/><Relationship Id="rId5" Type="http://schemas.openxmlformats.org/officeDocument/2006/relationships/oleObject" Target="../embeddings/Microsoft_Word_97_-_2003_Document207.doc"/><Relationship Id="rId4" Type="http://schemas.openxmlformats.org/officeDocument/2006/relationships/image" Target="../media/image1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0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0.vml"/><Relationship Id="rId4" Type="http://schemas.openxmlformats.org/officeDocument/2006/relationships/image" Target="../media/image1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0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1.vml"/><Relationship Id="rId5" Type="http://schemas.openxmlformats.org/officeDocument/2006/relationships/oleObject" Target="../embeddings/Microsoft_Word_97_-_2003_Document210.doc"/><Relationship Id="rId4" Type="http://schemas.openxmlformats.org/officeDocument/2006/relationships/image" Target="../media/image1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1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2.vml"/><Relationship Id="rId4" Type="http://schemas.openxmlformats.org/officeDocument/2006/relationships/image" Target="../media/image1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1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3.vml"/><Relationship Id="rId4" Type="http://schemas.openxmlformats.org/officeDocument/2006/relationships/image" Target="../media/image1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1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4.vml"/><Relationship Id="rId5" Type="http://schemas.openxmlformats.org/officeDocument/2006/relationships/oleObject" Target="../embeddings/Microsoft_Word_97_-_2003_Document214.doc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Document16.doc"/><Relationship Id="rId3" Type="http://schemas.openxmlformats.org/officeDocument/2006/relationships/oleObject" Target="../embeddings/Microsoft_Word_97_-_2003_Document13.doc"/><Relationship Id="rId7" Type="http://schemas.openxmlformats.org/officeDocument/2006/relationships/oleObject" Target="../embeddings/Microsoft_Word_97_-_2003_Document1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Microsoft_Word_97_-_2003_Document14.doc"/><Relationship Id="rId5" Type="http://schemas.openxmlformats.org/officeDocument/2006/relationships/slide" Target="slide2.xml"/><Relationship Id="rId10" Type="http://schemas.openxmlformats.org/officeDocument/2006/relationships/oleObject" Target="../embeddings/Microsoft_Word_97_-_2003_Document18.doc"/><Relationship Id="rId4" Type="http://schemas.openxmlformats.org/officeDocument/2006/relationships/image" Target="../media/image11.png"/><Relationship Id="rId9" Type="http://schemas.openxmlformats.org/officeDocument/2006/relationships/oleObject" Target="../embeddings/Microsoft_Word_97_-_2003_Document17.doc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1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5.vml"/><Relationship Id="rId4" Type="http://schemas.openxmlformats.org/officeDocument/2006/relationships/image" Target="../media/image1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1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6.vml"/><Relationship Id="rId4" Type="http://schemas.openxmlformats.org/officeDocument/2006/relationships/image" Target="../media/image1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1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7.vml"/><Relationship Id="rId5" Type="http://schemas.openxmlformats.org/officeDocument/2006/relationships/oleObject" Target="../embeddings/Microsoft_Word_97_-_2003_Document218.doc"/><Relationship Id="rId4" Type="http://schemas.openxmlformats.org/officeDocument/2006/relationships/image" Target="../media/image1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1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8.vml"/><Relationship Id="rId4" Type="http://schemas.openxmlformats.org/officeDocument/2006/relationships/image" Target="../media/image1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2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9.vml"/><Relationship Id="rId4" Type="http://schemas.openxmlformats.org/officeDocument/2006/relationships/image" Target="../media/image1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2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0.vml"/><Relationship Id="rId5" Type="http://schemas.openxmlformats.org/officeDocument/2006/relationships/oleObject" Target="../embeddings/Microsoft_Word_97_-_2003_Document222.doc"/><Relationship Id="rId4" Type="http://schemas.openxmlformats.org/officeDocument/2006/relationships/image" Target="../media/image1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2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1.vml"/><Relationship Id="rId5" Type="http://schemas.openxmlformats.org/officeDocument/2006/relationships/oleObject" Target="../embeddings/Microsoft_Word_97_-_2003_Document224.doc"/><Relationship Id="rId4" Type="http://schemas.openxmlformats.org/officeDocument/2006/relationships/image" Target="../media/image12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2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2.vml"/><Relationship Id="rId4" Type="http://schemas.openxmlformats.org/officeDocument/2006/relationships/image" Target="../media/image12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2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3.vml"/><Relationship Id="rId5" Type="http://schemas.openxmlformats.org/officeDocument/2006/relationships/oleObject" Target="../embeddings/Microsoft_Word_97_-_2003_Document227.doc"/><Relationship Id="rId4" Type="http://schemas.openxmlformats.org/officeDocument/2006/relationships/image" Target="../media/image12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2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4.v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1.png"/><Relationship Id="rId4" Type="http://schemas.openxmlformats.org/officeDocument/2006/relationships/slide" Target="slide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2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5.vml"/><Relationship Id="rId4" Type="http://schemas.openxmlformats.org/officeDocument/2006/relationships/image" Target="../media/image1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3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6.vml"/><Relationship Id="rId4" Type="http://schemas.openxmlformats.org/officeDocument/2006/relationships/image" Target="../media/image1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3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7.vml"/><Relationship Id="rId4" Type="http://schemas.openxmlformats.org/officeDocument/2006/relationships/image" Target="../media/image1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3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8.vml"/><Relationship Id="rId4" Type="http://schemas.openxmlformats.org/officeDocument/2006/relationships/image" Target="../media/image13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9.vml"/><Relationship Id="rId4" Type="http://schemas.openxmlformats.org/officeDocument/2006/relationships/oleObject" Target="../embeddings/Microsoft_Word_97_-_2003_Document233.doc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3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0.vml"/><Relationship Id="rId4" Type="http://schemas.openxmlformats.org/officeDocument/2006/relationships/image" Target="../media/image13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3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1.vml"/><Relationship Id="rId4" Type="http://schemas.openxmlformats.org/officeDocument/2006/relationships/image" Target="../media/image13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3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2.vml"/><Relationship Id="rId5" Type="http://schemas.openxmlformats.org/officeDocument/2006/relationships/oleObject" Target="../embeddings/Microsoft_Word_97_-_2003_Document237.doc"/><Relationship Id="rId4" Type="http://schemas.openxmlformats.org/officeDocument/2006/relationships/image" Target="../media/image13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3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3.vml"/><Relationship Id="rId4" Type="http://schemas.openxmlformats.org/officeDocument/2006/relationships/image" Target="../media/image13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3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4.vml"/><Relationship Id="rId4" Type="http://schemas.openxmlformats.org/officeDocument/2006/relationships/oleObject" Target="../embeddings/Microsoft_Word_97_-_2003_Document240.doc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Word_97_-_2003_Document21.doc"/><Relationship Id="rId4" Type="http://schemas.openxmlformats.org/officeDocument/2006/relationships/slide" Target="slide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4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5.vml"/><Relationship Id="rId4" Type="http://schemas.openxmlformats.org/officeDocument/2006/relationships/oleObject" Target="../embeddings/Microsoft_Word_97_-_2003_Document242.doc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4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6.v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4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7.v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4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8.v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slide" Target="slide598.xm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81.xml"/><Relationship Id="rId5" Type="http://schemas.openxmlformats.org/officeDocument/2006/relationships/image" Target="../media/image12.png"/><Relationship Id="rId4" Type="http://schemas.openxmlformats.org/officeDocument/2006/relationships/slide" Target="slide5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9.vml"/><Relationship Id="rId5" Type="http://schemas.openxmlformats.org/officeDocument/2006/relationships/oleObject" Target="../embeddings/Microsoft_Word_97_-_2003_Document246.doc"/><Relationship Id="rId4" Type="http://schemas.openxmlformats.org/officeDocument/2006/relationships/slide" Target="slide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0.vml"/><Relationship Id="rId5" Type="http://schemas.openxmlformats.org/officeDocument/2006/relationships/oleObject" Target="../embeddings/Microsoft_Word_97_-_2003_Document247.doc"/><Relationship Id="rId4" Type="http://schemas.openxmlformats.org/officeDocument/2006/relationships/slide" Target="slide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1.vml"/><Relationship Id="rId6" Type="http://schemas.openxmlformats.org/officeDocument/2006/relationships/oleObject" Target="../embeddings/Microsoft_Word_97_-_2003_Document249.doc"/><Relationship Id="rId5" Type="http://schemas.openxmlformats.org/officeDocument/2006/relationships/oleObject" Target="../embeddings/Microsoft_Word_97_-_2003_Document248.doc"/><Relationship Id="rId4" Type="http://schemas.openxmlformats.org/officeDocument/2006/relationships/slide" Target="slide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2.vml"/><Relationship Id="rId5" Type="http://schemas.openxmlformats.org/officeDocument/2006/relationships/oleObject" Target="../embeddings/Microsoft_Word_97_-_2003_Document250.doc"/><Relationship Id="rId4" Type="http://schemas.openxmlformats.org/officeDocument/2006/relationships/slide" Target="slide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3.vml"/><Relationship Id="rId6" Type="http://schemas.openxmlformats.org/officeDocument/2006/relationships/oleObject" Target="../embeddings/Microsoft_Word_97_-_2003_Document252.doc"/><Relationship Id="rId5" Type="http://schemas.openxmlformats.org/officeDocument/2006/relationships/oleObject" Target="../embeddings/Microsoft_Word_97_-_2003_Document251.doc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Microsoft_Word_97_-_2003_Document2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Microsoft_Word_97_-_2003_Document23.doc"/><Relationship Id="rId5" Type="http://schemas.openxmlformats.org/officeDocument/2006/relationships/slide" Target="slide2.xml"/><Relationship Id="rId4" Type="http://schemas.openxmlformats.org/officeDocument/2006/relationships/oleObject" Target="../embeddings/Microsoft_Word_97_-_2003_Document22.doc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4.vml"/><Relationship Id="rId5" Type="http://schemas.openxmlformats.org/officeDocument/2006/relationships/oleObject" Target="../embeddings/Microsoft_Word_97_-_2003_Document253.doc"/><Relationship Id="rId4" Type="http://schemas.openxmlformats.org/officeDocument/2006/relationships/slide" Target="slide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5.vml"/><Relationship Id="rId6" Type="http://schemas.openxmlformats.org/officeDocument/2006/relationships/oleObject" Target="../embeddings/Microsoft_Word_97_-_2003_Document255.doc"/><Relationship Id="rId5" Type="http://schemas.openxmlformats.org/officeDocument/2006/relationships/oleObject" Target="../embeddings/Microsoft_Word_97_-_2003_Document254.doc"/><Relationship Id="rId4" Type="http://schemas.openxmlformats.org/officeDocument/2006/relationships/slide" Target="slide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6.vml"/><Relationship Id="rId5" Type="http://schemas.openxmlformats.org/officeDocument/2006/relationships/oleObject" Target="../embeddings/Microsoft_Word_97_-_2003_Document256.doc"/><Relationship Id="rId4" Type="http://schemas.openxmlformats.org/officeDocument/2006/relationships/slide" Target="slide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7.vml"/><Relationship Id="rId5" Type="http://schemas.openxmlformats.org/officeDocument/2006/relationships/oleObject" Target="../embeddings/Microsoft_Word_97_-_2003_Document257.doc"/><Relationship Id="rId4" Type="http://schemas.openxmlformats.org/officeDocument/2006/relationships/slide" Target="slide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8.vml"/><Relationship Id="rId6" Type="http://schemas.openxmlformats.org/officeDocument/2006/relationships/oleObject" Target="../embeddings/Microsoft_Word_97_-_2003_Document259.doc"/><Relationship Id="rId5" Type="http://schemas.openxmlformats.org/officeDocument/2006/relationships/oleObject" Target="../embeddings/Microsoft_Word_97_-_2003_Document258.doc"/><Relationship Id="rId4" Type="http://schemas.openxmlformats.org/officeDocument/2006/relationships/slide" Target="slide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9.vml"/><Relationship Id="rId5" Type="http://schemas.openxmlformats.org/officeDocument/2006/relationships/oleObject" Target="../embeddings/Microsoft_Word_97_-_2003_Document260.doc"/><Relationship Id="rId4" Type="http://schemas.openxmlformats.org/officeDocument/2006/relationships/slide" Target="slide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0.vml"/><Relationship Id="rId5" Type="http://schemas.openxmlformats.org/officeDocument/2006/relationships/oleObject" Target="../embeddings/Microsoft_Word_97_-_2003_Document261.doc"/><Relationship Id="rId4" Type="http://schemas.openxmlformats.org/officeDocument/2006/relationships/image" Target="../media/image11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1.vml"/><Relationship Id="rId5" Type="http://schemas.openxmlformats.org/officeDocument/2006/relationships/oleObject" Target="../embeddings/Microsoft_Word_97_-_2003_Document262.doc"/><Relationship Id="rId4" Type="http://schemas.openxmlformats.org/officeDocument/2006/relationships/image" Target="../media/image11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2.vml"/><Relationship Id="rId5" Type="http://schemas.openxmlformats.org/officeDocument/2006/relationships/oleObject" Target="../embeddings/Microsoft_Word_97_-_2003_Document263.doc"/><Relationship Id="rId4" Type="http://schemas.openxmlformats.org/officeDocument/2006/relationships/image" Target="../media/image11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6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3.vml"/><Relationship Id="rId5" Type="http://schemas.openxmlformats.org/officeDocument/2006/relationships/image" Target="../media/image11.png"/><Relationship Id="rId4" Type="http://schemas.openxmlformats.org/officeDocument/2006/relationships/slide" Target="sl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5.doc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Microsoft_Word_97_-_2003_Document27.doc"/><Relationship Id="rId5" Type="http://schemas.openxmlformats.org/officeDocument/2006/relationships/oleObject" Target="../embeddings/Microsoft_Word_97_-_2003_Document26.doc"/><Relationship Id="rId4" Type="http://schemas.openxmlformats.org/officeDocument/2006/relationships/slide" Target="slide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6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4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Word_97_-_2003_Document266.doc"/><Relationship Id="rId4" Type="http://schemas.openxmlformats.org/officeDocument/2006/relationships/slide" Target="slide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5.vml"/><Relationship Id="rId6" Type="http://schemas.openxmlformats.org/officeDocument/2006/relationships/oleObject" Target="../embeddings/Microsoft_Word_97_-_2003_Document269.doc"/><Relationship Id="rId5" Type="http://schemas.openxmlformats.org/officeDocument/2006/relationships/oleObject" Target="../embeddings/Microsoft_Word_97_-_2003_Document268.doc"/><Relationship Id="rId4" Type="http://schemas.openxmlformats.org/officeDocument/2006/relationships/oleObject" Target="../embeddings/Microsoft_Word_97_-_2003_Document267.doc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7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6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Word_97_-_2003_Document272.doc"/><Relationship Id="rId4" Type="http://schemas.openxmlformats.org/officeDocument/2006/relationships/oleObject" Target="../embeddings/Microsoft_Word_97_-_2003_Document271.doc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7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7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Word_97_-_2003_Document275.doc"/><Relationship Id="rId4" Type="http://schemas.openxmlformats.org/officeDocument/2006/relationships/oleObject" Target="../embeddings/Microsoft_Word_97_-_2003_Document274.doc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7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8.vml"/><Relationship Id="rId6" Type="http://schemas.openxmlformats.org/officeDocument/2006/relationships/oleObject" Target="../embeddings/Microsoft_Word_97_-_2003_Document278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277.doc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7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9.vml"/><Relationship Id="rId6" Type="http://schemas.openxmlformats.org/officeDocument/2006/relationships/oleObject" Target="../embeddings/Microsoft_Word_97_-_2003_Document281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280.doc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8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0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283.doc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1.vml"/><Relationship Id="rId4" Type="http://schemas.openxmlformats.org/officeDocument/2006/relationships/oleObject" Target="../embeddings/Microsoft_Word_97_-_2003_Document284.doc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8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2.vml"/><Relationship Id="rId4" Type="http://schemas.openxmlformats.org/officeDocument/2006/relationships/image" Target="../media/image12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86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3.v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1.png"/><Relationship Id="rId5" Type="http://schemas.openxmlformats.org/officeDocument/2006/relationships/slide" Target="slide2.xml"/><Relationship Id="rId4" Type="http://schemas.openxmlformats.org/officeDocument/2006/relationships/oleObject" Target="../embeddings/Microsoft_Word_97_-_2003_Document29.doc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8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4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Word_97_-_2003_Document288.doc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8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5.vml"/><Relationship Id="rId4" Type="http://schemas.openxmlformats.org/officeDocument/2006/relationships/image" Target="../media/image12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9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6.vml"/><Relationship Id="rId5" Type="http://schemas.openxmlformats.org/officeDocument/2006/relationships/oleObject" Target="../embeddings/Microsoft_Word_97_-_2003_Document291.doc"/><Relationship Id="rId4" Type="http://schemas.openxmlformats.org/officeDocument/2006/relationships/image" Target="../media/image12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7.vml"/><Relationship Id="rId4" Type="http://schemas.openxmlformats.org/officeDocument/2006/relationships/oleObject" Target="../embeddings/Microsoft_Word_97_-_2003_Document292.doc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9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8.vml"/><Relationship Id="rId4" Type="http://schemas.openxmlformats.org/officeDocument/2006/relationships/image" Target="../media/image12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9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9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Word_97_-_2003_Document295.doc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0.vml"/><Relationship Id="rId4" Type="http://schemas.openxmlformats.org/officeDocument/2006/relationships/oleObject" Target="../embeddings/Microsoft_Word_97_-_2003_Document296.doc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1.vml"/><Relationship Id="rId4" Type="http://schemas.openxmlformats.org/officeDocument/2006/relationships/oleObject" Target="../embeddings/Microsoft_Word_97_-_2003_Document297.doc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9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2.vml"/><Relationship Id="rId5" Type="http://schemas.openxmlformats.org/officeDocument/2006/relationships/oleObject" Target="../embeddings/Microsoft_Word_97_-_2003_Document299.doc"/><Relationship Id="rId4" Type="http://schemas.openxmlformats.org/officeDocument/2006/relationships/image" Target="../media/image12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3.vml"/><Relationship Id="rId4" Type="http://schemas.openxmlformats.org/officeDocument/2006/relationships/oleObject" Target="../embeddings/Microsoft_Word_97_-_2003_Document300.doc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oleObject" Target="../embeddings/Microsoft_Word_97_-_2003_Document30.doc"/><Relationship Id="rId4" Type="http://schemas.openxmlformats.org/officeDocument/2006/relationships/image" Target="../media/image11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4.vml"/><Relationship Id="rId5" Type="http://schemas.openxmlformats.org/officeDocument/2006/relationships/oleObject" Target="../embeddings/Microsoft_Word_97_-_2003_Document302.doc"/><Relationship Id="rId4" Type="http://schemas.openxmlformats.org/officeDocument/2006/relationships/image" Target="../media/image12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0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5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Word_97_-_2003_Document304.doc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0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6.vml"/><Relationship Id="rId4" Type="http://schemas.openxmlformats.org/officeDocument/2006/relationships/image" Target="../media/image12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0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7.vml"/><Relationship Id="rId4" Type="http://schemas.openxmlformats.org/officeDocument/2006/relationships/image" Target="../media/image12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8.vml"/><Relationship Id="rId5" Type="http://schemas.openxmlformats.org/officeDocument/2006/relationships/oleObject" Target="../embeddings/Microsoft_Word_97_-_2003_Document308.doc"/><Relationship Id="rId4" Type="http://schemas.openxmlformats.org/officeDocument/2006/relationships/oleObject" Target="../embeddings/Microsoft_Word_97_-_2003_Document307.doc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0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9.vml"/><Relationship Id="rId5" Type="http://schemas.openxmlformats.org/officeDocument/2006/relationships/oleObject" Target="../embeddings/Microsoft_Word_97_-_2003_Document310.doc"/><Relationship Id="rId4" Type="http://schemas.openxmlformats.org/officeDocument/2006/relationships/image" Target="../media/image13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0.vml"/><Relationship Id="rId4" Type="http://schemas.openxmlformats.org/officeDocument/2006/relationships/oleObject" Target="../embeddings/Microsoft_Word_97_-_2003_Document311.doc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1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1.vml"/><Relationship Id="rId4" Type="http://schemas.openxmlformats.org/officeDocument/2006/relationships/image" Target="../media/image13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1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2.vml"/><Relationship Id="rId4" Type="http://schemas.openxmlformats.org/officeDocument/2006/relationships/image" Target="../media/image13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1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3.v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1.doc"/><Relationship Id="rId7" Type="http://schemas.openxmlformats.org/officeDocument/2006/relationships/oleObject" Target="../embeddings/Microsoft_Word_97_-_2003_Document3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1.png"/><Relationship Id="rId5" Type="http://schemas.openxmlformats.org/officeDocument/2006/relationships/slide" Target="slide2.xml"/><Relationship Id="rId4" Type="http://schemas.openxmlformats.org/officeDocument/2006/relationships/oleObject" Target="../embeddings/Microsoft_Word_97_-_2003_Document32.doc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1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4.vml"/><Relationship Id="rId5" Type="http://schemas.openxmlformats.org/officeDocument/2006/relationships/image" Target="../media/image13.png"/><Relationship Id="rId4" Type="http://schemas.openxmlformats.org/officeDocument/2006/relationships/oleObject" Target="../embeddings/Microsoft_Word_97_-_2003_Document316.doc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1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5.vml"/><Relationship Id="rId4" Type="http://schemas.openxmlformats.org/officeDocument/2006/relationships/image" Target="../media/image13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1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6.vml"/><Relationship Id="rId4" Type="http://schemas.openxmlformats.org/officeDocument/2006/relationships/oleObject" Target="../embeddings/Microsoft_Word_97_-_2003_Document319.doc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2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7.vml"/><Relationship Id="rId4" Type="http://schemas.openxmlformats.org/officeDocument/2006/relationships/oleObject" Target="../embeddings/Microsoft_Word_97_-_2003_Document321.doc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2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8.v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2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9.v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2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0.v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2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1.v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2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2.v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slide" Target="slide60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Microsoft_Word_97_-_2003_Document35.doc"/><Relationship Id="rId5" Type="http://schemas.openxmlformats.org/officeDocument/2006/relationships/image" Target="../media/image11.png"/><Relationship Id="rId4" Type="http://schemas.openxmlformats.org/officeDocument/2006/relationships/slide" Target="slide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2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3.v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4.vml"/><Relationship Id="rId4" Type="http://schemas.openxmlformats.org/officeDocument/2006/relationships/oleObject" Target="../embeddings/Microsoft_Word_97_-_2003_Document328.doc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5.vml"/><Relationship Id="rId4" Type="http://schemas.openxmlformats.org/officeDocument/2006/relationships/oleObject" Target="../embeddings/Microsoft_Word_97_-_2003_Document329.doc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6.vml"/><Relationship Id="rId4" Type="http://schemas.openxmlformats.org/officeDocument/2006/relationships/oleObject" Target="../embeddings/Microsoft_Word_97_-_2003_Document330.doc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7.vml"/><Relationship Id="rId4" Type="http://schemas.openxmlformats.org/officeDocument/2006/relationships/oleObject" Target="../embeddings/Microsoft_Word_97_-_2003_Document331.doc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8.vml"/><Relationship Id="rId4" Type="http://schemas.openxmlformats.org/officeDocument/2006/relationships/oleObject" Target="../embeddings/Microsoft_Word_97_-_2003_Document332.doc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9.vml"/><Relationship Id="rId4" Type="http://schemas.openxmlformats.org/officeDocument/2006/relationships/oleObject" Target="../embeddings/Microsoft_Word_97_-_2003_Document333.doc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0.vml"/><Relationship Id="rId4" Type="http://schemas.openxmlformats.org/officeDocument/2006/relationships/oleObject" Target="../embeddings/Microsoft_Word_97_-_2003_Document334.doc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1.vml"/><Relationship Id="rId6" Type="http://schemas.openxmlformats.org/officeDocument/2006/relationships/oleObject" Target="../embeddings/Microsoft_Word_97_-_2003_Document337.doc"/><Relationship Id="rId5" Type="http://schemas.openxmlformats.org/officeDocument/2006/relationships/oleObject" Target="../embeddings/Microsoft_Word_97_-_2003_Document336.doc"/><Relationship Id="rId4" Type="http://schemas.openxmlformats.org/officeDocument/2006/relationships/oleObject" Target="../embeddings/Microsoft_Word_97_-_2003_Document335.doc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2.vml"/><Relationship Id="rId5" Type="http://schemas.openxmlformats.org/officeDocument/2006/relationships/oleObject" Target="../embeddings/Microsoft_Word_97_-_2003_Document339.doc"/><Relationship Id="rId4" Type="http://schemas.openxmlformats.org/officeDocument/2006/relationships/oleObject" Target="../embeddings/Microsoft_Word_97_-_2003_Document338.doc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1.png"/><Relationship Id="rId4" Type="http://schemas.openxmlformats.org/officeDocument/2006/relationships/slide" Target="slide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3.vml"/><Relationship Id="rId4" Type="http://schemas.openxmlformats.org/officeDocument/2006/relationships/oleObject" Target="../embeddings/Microsoft_Word_97_-_2003_Document340.doc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4.vml"/><Relationship Id="rId4" Type="http://schemas.openxmlformats.org/officeDocument/2006/relationships/oleObject" Target="../embeddings/Microsoft_Word_97_-_2003_Document341.doc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5.vml"/><Relationship Id="rId4" Type="http://schemas.openxmlformats.org/officeDocument/2006/relationships/oleObject" Target="../embeddings/Microsoft_Word_97_-_2003_Document342.doc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6.vml"/><Relationship Id="rId4" Type="http://schemas.openxmlformats.org/officeDocument/2006/relationships/oleObject" Target="../embeddings/Microsoft_Word_97_-_2003_Document343.doc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7.vml"/><Relationship Id="rId4" Type="http://schemas.openxmlformats.org/officeDocument/2006/relationships/oleObject" Target="../embeddings/Microsoft_Word_97_-_2003_Document344.doc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8.vml"/><Relationship Id="rId4" Type="http://schemas.openxmlformats.org/officeDocument/2006/relationships/oleObject" Target="../embeddings/Microsoft_Word_97_-_2003_Document345.doc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9.vml"/><Relationship Id="rId4" Type="http://schemas.openxmlformats.org/officeDocument/2006/relationships/oleObject" Target="../embeddings/Microsoft_Word_97_-_2003_Document346.doc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0.vml"/><Relationship Id="rId4" Type="http://schemas.openxmlformats.org/officeDocument/2006/relationships/oleObject" Target="../embeddings/Microsoft_Word_97_-_2003_Document347.doc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1.vml"/><Relationship Id="rId4" Type="http://schemas.openxmlformats.org/officeDocument/2006/relationships/oleObject" Target="../embeddings/Microsoft_Word_97_-_2003_Document348.doc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2.vml"/><Relationship Id="rId4" Type="http://schemas.openxmlformats.org/officeDocument/2006/relationships/oleObject" Target="../embeddings/Microsoft_Word_97_-_2003_Document349.doc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Microsoft_Word_97_-_2003_Document38.doc"/><Relationship Id="rId5" Type="http://schemas.openxmlformats.org/officeDocument/2006/relationships/image" Target="../media/image11.png"/><Relationship Id="rId4" Type="http://schemas.openxmlformats.org/officeDocument/2006/relationships/slide" Target="slide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3.vml"/><Relationship Id="rId4" Type="http://schemas.openxmlformats.org/officeDocument/2006/relationships/oleObject" Target="../embeddings/Microsoft_Word_97_-_2003_Document350.doc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4.vml"/><Relationship Id="rId4" Type="http://schemas.openxmlformats.org/officeDocument/2006/relationships/oleObject" Target="../embeddings/Microsoft_Word_97_-_2003_Document351.doc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5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5.vml"/><Relationship Id="rId4" Type="http://schemas.openxmlformats.org/officeDocument/2006/relationships/image" Target="../media/image11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Document357.doc"/><Relationship Id="rId3" Type="http://schemas.openxmlformats.org/officeDocument/2006/relationships/oleObject" Target="../embeddings/Microsoft_Word_97_-_2003_Document353.doc"/><Relationship Id="rId7" Type="http://schemas.openxmlformats.org/officeDocument/2006/relationships/oleObject" Target="../embeddings/Microsoft_Word_97_-_2003_Document35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6.vml"/><Relationship Id="rId6" Type="http://schemas.openxmlformats.org/officeDocument/2006/relationships/oleObject" Target="../embeddings/Microsoft_Word_97_-_2003_Document355.doc"/><Relationship Id="rId5" Type="http://schemas.openxmlformats.org/officeDocument/2006/relationships/image" Target="../media/image11.png"/><Relationship Id="rId10" Type="http://schemas.openxmlformats.org/officeDocument/2006/relationships/oleObject" Target="../embeddings/Microsoft_Word_97_-_2003_Document359.doc"/><Relationship Id="rId4" Type="http://schemas.openxmlformats.org/officeDocument/2006/relationships/oleObject" Target="../embeddings/Microsoft_Word_97_-_2003_Document354.doc"/><Relationship Id="rId9" Type="http://schemas.openxmlformats.org/officeDocument/2006/relationships/oleObject" Target="../embeddings/Microsoft_Word_97_-_2003_Document358.doc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Document364.doc"/><Relationship Id="rId13" Type="http://schemas.openxmlformats.org/officeDocument/2006/relationships/oleObject" Target="../embeddings/Microsoft_Word_97_-_2003_Document369.doc"/><Relationship Id="rId3" Type="http://schemas.openxmlformats.org/officeDocument/2006/relationships/oleObject" Target="../embeddings/Microsoft_Word_97_-_2003_Document360.doc"/><Relationship Id="rId7" Type="http://schemas.openxmlformats.org/officeDocument/2006/relationships/oleObject" Target="../embeddings/Microsoft_Word_97_-_2003_Document363.doc"/><Relationship Id="rId12" Type="http://schemas.openxmlformats.org/officeDocument/2006/relationships/oleObject" Target="../embeddings/Microsoft_Word_97_-_2003_Document368.doc"/><Relationship Id="rId17" Type="http://schemas.openxmlformats.org/officeDocument/2006/relationships/oleObject" Target="../embeddings/Microsoft_Word_97_-_2003_Document373.doc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Microsoft_Word_97_-_2003_Document372.doc"/><Relationship Id="rId1" Type="http://schemas.openxmlformats.org/officeDocument/2006/relationships/vmlDrawing" Target="../drawings/vmlDrawing237.vml"/><Relationship Id="rId6" Type="http://schemas.openxmlformats.org/officeDocument/2006/relationships/oleObject" Target="../embeddings/Microsoft_Word_97_-_2003_Document362.doc"/><Relationship Id="rId11" Type="http://schemas.openxmlformats.org/officeDocument/2006/relationships/oleObject" Target="../embeddings/Microsoft_Word_97_-_2003_Document367.doc"/><Relationship Id="rId5" Type="http://schemas.openxmlformats.org/officeDocument/2006/relationships/image" Target="../media/image11.png"/><Relationship Id="rId15" Type="http://schemas.openxmlformats.org/officeDocument/2006/relationships/oleObject" Target="../embeddings/Microsoft_Word_97_-_2003_Document371.doc"/><Relationship Id="rId10" Type="http://schemas.openxmlformats.org/officeDocument/2006/relationships/oleObject" Target="../embeddings/Microsoft_Word_97_-_2003_Document366.doc"/><Relationship Id="rId4" Type="http://schemas.openxmlformats.org/officeDocument/2006/relationships/oleObject" Target="../embeddings/Microsoft_Word_97_-_2003_Document361.doc"/><Relationship Id="rId9" Type="http://schemas.openxmlformats.org/officeDocument/2006/relationships/oleObject" Target="../embeddings/Microsoft_Word_97_-_2003_Document365.doc"/><Relationship Id="rId14" Type="http://schemas.openxmlformats.org/officeDocument/2006/relationships/oleObject" Target="../embeddings/Microsoft_Word_97_-_2003_Document370.doc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7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8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Word_97_-_2003_Document376.doc"/><Relationship Id="rId4" Type="http://schemas.openxmlformats.org/officeDocument/2006/relationships/oleObject" Target="../embeddings/Microsoft_Word_97_-_2003_Document375.doc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7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9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Word_97_-_2003_Document379.doc"/><Relationship Id="rId4" Type="http://schemas.openxmlformats.org/officeDocument/2006/relationships/oleObject" Target="../embeddings/Microsoft_Word_97_-_2003_Document378.doc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8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0.vml"/><Relationship Id="rId6" Type="http://schemas.openxmlformats.org/officeDocument/2006/relationships/oleObject" Target="../embeddings/Microsoft_Word_97_-_2003_Document382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381.doc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8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1.vml"/><Relationship Id="rId6" Type="http://schemas.openxmlformats.org/officeDocument/2006/relationships/oleObject" Target="../embeddings/Microsoft_Word_97_-_2003_Document385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384.doc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8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2.v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1.png"/><Relationship Id="rId4" Type="http://schemas.openxmlformats.org/officeDocument/2006/relationships/slide" Target="slide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8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3.vml"/><Relationship Id="rId5" Type="http://schemas.openxmlformats.org/officeDocument/2006/relationships/oleObject" Target="../embeddings/Microsoft_Word_97_-_2003_Document388.doc"/><Relationship Id="rId4" Type="http://schemas.openxmlformats.org/officeDocument/2006/relationships/image" Target="../media/image11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8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4.vml"/><Relationship Id="rId6" Type="http://schemas.openxmlformats.org/officeDocument/2006/relationships/oleObject" Target="../embeddings/Microsoft_Word_97_-_2003_Document391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390.doc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5.vml"/><Relationship Id="rId6" Type="http://schemas.openxmlformats.org/officeDocument/2006/relationships/oleObject" Target="../embeddings/Microsoft_Word_97_-_2003_Document394.doc"/><Relationship Id="rId5" Type="http://schemas.openxmlformats.org/officeDocument/2006/relationships/oleObject" Target="../embeddings/Microsoft_Word_97_-_2003_Document393.doc"/><Relationship Id="rId4" Type="http://schemas.openxmlformats.org/officeDocument/2006/relationships/oleObject" Target="../embeddings/Microsoft_Word_97_-_2003_Document392.doc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9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6.vml"/><Relationship Id="rId4" Type="http://schemas.openxmlformats.org/officeDocument/2006/relationships/image" Target="../media/image12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9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7.vml"/><Relationship Id="rId4" Type="http://schemas.openxmlformats.org/officeDocument/2006/relationships/image" Target="../media/image12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8.vml"/><Relationship Id="rId6" Type="http://schemas.openxmlformats.org/officeDocument/2006/relationships/oleObject" Target="../embeddings/Microsoft_Word_97_-_2003_Document399.doc"/><Relationship Id="rId5" Type="http://schemas.openxmlformats.org/officeDocument/2006/relationships/oleObject" Target="../embeddings/Microsoft_Word_97_-_2003_Document398.doc"/><Relationship Id="rId4" Type="http://schemas.openxmlformats.org/officeDocument/2006/relationships/oleObject" Target="../embeddings/Microsoft_Word_97_-_2003_Document397.doc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0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9.vml"/><Relationship Id="rId4" Type="http://schemas.openxmlformats.org/officeDocument/2006/relationships/image" Target="../media/image12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0.vml"/><Relationship Id="rId4" Type="http://schemas.openxmlformats.org/officeDocument/2006/relationships/image" Target="../media/image12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1.vml"/><Relationship Id="rId5" Type="http://schemas.openxmlformats.org/officeDocument/2006/relationships/oleObject" Target="../embeddings/Microsoft_Word_97_-_2003_Document403.doc"/><Relationship Id="rId4" Type="http://schemas.openxmlformats.org/officeDocument/2006/relationships/oleObject" Target="../embeddings/Microsoft_Word_97_-_2003_Document402.doc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0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2.v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2.png"/><Relationship Id="rId4" Type="http://schemas.openxmlformats.org/officeDocument/2006/relationships/slide" Target="slide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0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3.vml"/><Relationship Id="rId5" Type="http://schemas.openxmlformats.org/officeDocument/2006/relationships/oleObject" Target="../embeddings/Microsoft_Word_97_-_2003_Document406.doc"/><Relationship Id="rId4" Type="http://schemas.openxmlformats.org/officeDocument/2006/relationships/image" Target="../media/image12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4.vml"/><Relationship Id="rId4" Type="http://schemas.openxmlformats.org/officeDocument/2006/relationships/oleObject" Target="../embeddings/Microsoft_Word_97_-_2003_Document407.doc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5.vml"/><Relationship Id="rId4" Type="http://schemas.openxmlformats.org/officeDocument/2006/relationships/oleObject" Target="../embeddings/Microsoft_Word_97_-_2003_Document408.doc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0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6.vml"/><Relationship Id="rId4" Type="http://schemas.openxmlformats.org/officeDocument/2006/relationships/image" Target="../media/image12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1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7.vml"/><Relationship Id="rId5" Type="http://schemas.openxmlformats.org/officeDocument/2006/relationships/oleObject" Target="../embeddings/Microsoft_Word_97_-_2003_Document411.doc"/><Relationship Id="rId4" Type="http://schemas.openxmlformats.org/officeDocument/2006/relationships/image" Target="../media/image12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1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8.vml"/><Relationship Id="rId4" Type="http://schemas.openxmlformats.org/officeDocument/2006/relationships/image" Target="../media/image12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1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9.vml"/><Relationship Id="rId4" Type="http://schemas.openxmlformats.org/officeDocument/2006/relationships/image" Target="../media/image12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1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0.vml"/><Relationship Id="rId4" Type="http://schemas.openxmlformats.org/officeDocument/2006/relationships/image" Target="../media/image12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1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1.vml"/><Relationship Id="rId4" Type="http://schemas.openxmlformats.org/officeDocument/2006/relationships/image" Target="../media/image12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1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2.v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1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2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1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3.vml"/><Relationship Id="rId4" Type="http://schemas.openxmlformats.org/officeDocument/2006/relationships/image" Target="../media/image12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1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4.vml"/><Relationship Id="rId4" Type="http://schemas.openxmlformats.org/officeDocument/2006/relationships/image" Target="../media/image12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1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5.vml"/><Relationship Id="rId5" Type="http://schemas.openxmlformats.org/officeDocument/2006/relationships/oleObject" Target="../embeddings/Microsoft_Word_97_-_2003_Document420.doc"/><Relationship Id="rId4" Type="http://schemas.openxmlformats.org/officeDocument/2006/relationships/image" Target="../media/image12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2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6.vml"/><Relationship Id="rId4" Type="http://schemas.openxmlformats.org/officeDocument/2006/relationships/image" Target="../media/image12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2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7.vml"/><Relationship Id="rId4" Type="http://schemas.openxmlformats.org/officeDocument/2006/relationships/image" Target="../media/image12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2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8.vml"/><Relationship Id="rId4" Type="http://schemas.openxmlformats.org/officeDocument/2006/relationships/image" Target="../media/image12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2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9.vml"/><Relationship Id="rId4" Type="http://schemas.openxmlformats.org/officeDocument/2006/relationships/image" Target="../media/image12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2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0.vml"/><Relationship Id="rId4" Type="http://schemas.openxmlformats.org/officeDocument/2006/relationships/image" Target="../media/image12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2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1.vml"/><Relationship Id="rId4" Type="http://schemas.openxmlformats.org/officeDocument/2006/relationships/image" Target="../media/image12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2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2.v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Word_97_-_2003_Document42.doc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3.vml"/><Relationship Id="rId4" Type="http://schemas.openxmlformats.org/officeDocument/2006/relationships/oleObject" Target="../embeddings/Microsoft_Word_97_-_2003_Document428.doc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4.vml"/><Relationship Id="rId4" Type="http://schemas.openxmlformats.org/officeDocument/2006/relationships/oleObject" Target="../embeddings/Microsoft_Word_97_-_2003_Document429.doc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3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5.vml"/><Relationship Id="rId4" Type="http://schemas.openxmlformats.org/officeDocument/2006/relationships/image" Target="../media/image13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6.vml"/><Relationship Id="rId4" Type="http://schemas.openxmlformats.org/officeDocument/2006/relationships/oleObject" Target="../embeddings/Microsoft_Word_97_-_2003_Document431.doc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7.vml"/><Relationship Id="rId4" Type="http://schemas.openxmlformats.org/officeDocument/2006/relationships/oleObject" Target="../embeddings/Microsoft_Word_97_-_2003_Document432.doc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8.vml"/><Relationship Id="rId4" Type="http://schemas.openxmlformats.org/officeDocument/2006/relationships/oleObject" Target="../embeddings/Microsoft_Word_97_-_2003_Document433.doc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9.vml"/><Relationship Id="rId4" Type="http://schemas.openxmlformats.org/officeDocument/2006/relationships/oleObject" Target="../embeddings/Microsoft_Word_97_-_2003_Document434.doc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3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0.vml"/><Relationship Id="rId4" Type="http://schemas.openxmlformats.org/officeDocument/2006/relationships/oleObject" Target="../embeddings/Microsoft_Word_97_-_2003_Document436.doc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3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1.vml"/><Relationship Id="rId4" Type="http://schemas.openxmlformats.org/officeDocument/2006/relationships/oleObject" Target="../embeddings/Microsoft_Word_97_-_2003_Document438.doc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3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2.v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2.png"/><Relationship Id="rId4" Type="http://schemas.openxmlformats.org/officeDocument/2006/relationships/slide" Target="slide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4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3.vml"/><Relationship Id="rId4" Type="http://schemas.openxmlformats.org/officeDocument/2006/relationships/oleObject" Target="../embeddings/Microsoft_Word_97_-_2003_Document441.doc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4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4.v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4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5.v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4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6.v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slide" Target="slide302.xml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56.xml"/><Relationship Id="rId5" Type="http://schemas.openxmlformats.org/officeDocument/2006/relationships/slide" Target="slide328.xml"/><Relationship Id="rId4" Type="http://schemas.openxmlformats.org/officeDocument/2006/relationships/image" Target="../media/image12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4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7.v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8.vml"/><Relationship Id="rId4" Type="http://schemas.openxmlformats.org/officeDocument/2006/relationships/oleObject" Target="../embeddings/Microsoft_Word_97_-_2003_Document446.doc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9.vml"/><Relationship Id="rId5" Type="http://schemas.openxmlformats.org/officeDocument/2006/relationships/oleObject" Target="../embeddings/Microsoft_Word_97_-_2003_Document448.doc"/><Relationship Id="rId4" Type="http://schemas.openxmlformats.org/officeDocument/2006/relationships/oleObject" Target="../embeddings/Microsoft_Word_97_-_2003_Document447.doc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0.vml"/><Relationship Id="rId4" Type="http://schemas.openxmlformats.org/officeDocument/2006/relationships/oleObject" Target="../embeddings/Microsoft_Word_97_-_2003_Document449.doc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1.vml"/><Relationship Id="rId5" Type="http://schemas.openxmlformats.org/officeDocument/2006/relationships/oleObject" Target="../embeddings/Microsoft_Word_97_-_2003_Document451.doc"/><Relationship Id="rId4" Type="http://schemas.openxmlformats.org/officeDocument/2006/relationships/oleObject" Target="../embeddings/Microsoft_Word_97_-_2003_Document450.doc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Microsoft_Word_97_-_2003_Document1.doc"/><Relationship Id="rId5" Type="http://schemas.openxmlformats.org/officeDocument/2006/relationships/slide" Target="slide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2.png"/><Relationship Id="rId4" Type="http://schemas.openxmlformats.org/officeDocument/2006/relationships/slide" Target="slide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2.vml"/><Relationship Id="rId4" Type="http://schemas.openxmlformats.org/officeDocument/2006/relationships/oleObject" Target="../embeddings/Microsoft_Word_97_-_2003_Document452.doc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3.vml"/><Relationship Id="rId6" Type="http://schemas.openxmlformats.org/officeDocument/2006/relationships/oleObject" Target="../embeddings/Microsoft_Word_97_-_2003_Document455.doc"/><Relationship Id="rId5" Type="http://schemas.openxmlformats.org/officeDocument/2006/relationships/oleObject" Target="../embeddings/Microsoft_Word_97_-_2003_Document454.doc"/><Relationship Id="rId4" Type="http://schemas.openxmlformats.org/officeDocument/2006/relationships/oleObject" Target="../embeddings/Microsoft_Word_97_-_2003_Document453.doc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4.vml"/><Relationship Id="rId6" Type="http://schemas.openxmlformats.org/officeDocument/2006/relationships/oleObject" Target="../embeddings/Microsoft_Word_97_-_2003_Document458.doc"/><Relationship Id="rId5" Type="http://schemas.openxmlformats.org/officeDocument/2006/relationships/oleObject" Target="../embeddings/Microsoft_Word_97_-_2003_Document457.doc"/><Relationship Id="rId4" Type="http://schemas.openxmlformats.org/officeDocument/2006/relationships/oleObject" Target="../embeddings/Microsoft_Word_97_-_2003_Document456.doc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5.vml"/><Relationship Id="rId6" Type="http://schemas.openxmlformats.org/officeDocument/2006/relationships/oleObject" Target="../embeddings/Microsoft_Word_97_-_2003_Document461.doc"/><Relationship Id="rId5" Type="http://schemas.openxmlformats.org/officeDocument/2006/relationships/oleObject" Target="../embeddings/Microsoft_Word_97_-_2003_Document460.doc"/><Relationship Id="rId4" Type="http://schemas.openxmlformats.org/officeDocument/2006/relationships/oleObject" Target="../embeddings/Microsoft_Word_97_-_2003_Document459.doc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6.vml"/><Relationship Id="rId6" Type="http://schemas.openxmlformats.org/officeDocument/2006/relationships/oleObject" Target="../embeddings/Microsoft_Word_97_-_2003_Document464.doc"/><Relationship Id="rId5" Type="http://schemas.openxmlformats.org/officeDocument/2006/relationships/oleObject" Target="../embeddings/Microsoft_Word_97_-_2003_Document463.doc"/><Relationship Id="rId4" Type="http://schemas.openxmlformats.org/officeDocument/2006/relationships/oleObject" Target="../embeddings/Microsoft_Word_97_-_2003_Document462.doc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7.vml"/><Relationship Id="rId6" Type="http://schemas.openxmlformats.org/officeDocument/2006/relationships/oleObject" Target="../embeddings/Microsoft_Word_97_-_2003_Document467.doc"/><Relationship Id="rId5" Type="http://schemas.openxmlformats.org/officeDocument/2006/relationships/oleObject" Target="../embeddings/Microsoft_Word_97_-_2003_Document466.doc"/><Relationship Id="rId4" Type="http://schemas.openxmlformats.org/officeDocument/2006/relationships/oleObject" Target="../embeddings/Microsoft_Word_97_-_2003_Document465.doc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8.vml"/><Relationship Id="rId6" Type="http://schemas.openxmlformats.org/officeDocument/2006/relationships/oleObject" Target="../embeddings/Microsoft_Word_97_-_2003_Document470.doc"/><Relationship Id="rId5" Type="http://schemas.openxmlformats.org/officeDocument/2006/relationships/oleObject" Target="../embeddings/Microsoft_Word_97_-_2003_Document469.doc"/><Relationship Id="rId4" Type="http://schemas.openxmlformats.org/officeDocument/2006/relationships/oleObject" Target="../embeddings/Microsoft_Word_97_-_2003_Document468.doc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9.vml"/><Relationship Id="rId6" Type="http://schemas.openxmlformats.org/officeDocument/2006/relationships/oleObject" Target="../embeddings/Microsoft_Word_97_-_2003_Document473.doc"/><Relationship Id="rId5" Type="http://schemas.openxmlformats.org/officeDocument/2006/relationships/oleObject" Target="../embeddings/Microsoft_Word_97_-_2003_Document472.doc"/><Relationship Id="rId4" Type="http://schemas.openxmlformats.org/officeDocument/2006/relationships/oleObject" Target="../embeddings/Microsoft_Word_97_-_2003_Document471.doc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0.vml"/><Relationship Id="rId6" Type="http://schemas.openxmlformats.org/officeDocument/2006/relationships/oleObject" Target="../embeddings/Microsoft_Word_97_-_2003_Document476.doc"/><Relationship Id="rId5" Type="http://schemas.openxmlformats.org/officeDocument/2006/relationships/oleObject" Target="../embeddings/Microsoft_Word_97_-_2003_Document475.doc"/><Relationship Id="rId4" Type="http://schemas.openxmlformats.org/officeDocument/2006/relationships/oleObject" Target="../embeddings/Microsoft_Word_97_-_2003_Document474.doc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1.vml"/><Relationship Id="rId6" Type="http://schemas.openxmlformats.org/officeDocument/2006/relationships/oleObject" Target="../embeddings/Microsoft_Word_97_-_2003_Document479.doc"/><Relationship Id="rId5" Type="http://schemas.openxmlformats.org/officeDocument/2006/relationships/oleObject" Target="../embeddings/Microsoft_Word_97_-_2003_Document478.doc"/><Relationship Id="rId4" Type="http://schemas.openxmlformats.org/officeDocument/2006/relationships/oleObject" Target="../embeddings/Microsoft_Word_97_-_2003_Document477.doc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2.png"/><Relationship Id="rId4" Type="http://schemas.openxmlformats.org/officeDocument/2006/relationships/slide" Target="slide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8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2.vml"/><Relationship Id="rId4" Type="http://schemas.openxmlformats.org/officeDocument/2006/relationships/image" Target="../media/image11.png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3.vml"/><Relationship Id="rId4" Type="http://schemas.openxmlformats.org/officeDocument/2006/relationships/oleObject" Target="../embeddings/Microsoft_Word_97_-_2003_Document481.doc"/></Relationships>
</file>

<file path=ppt/slides/_rels/slide3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Document486.doc"/><Relationship Id="rId13" Type="http://schemas.openxmlformats.org/officeDocument/2006/relationships/oleObject" Target="../embeddings/Microsoft_Word_97_-_2003_Document491.doc"/><Relationship Id="rId3" Type="http://schemas.openxmlformats.org/officeDocument/2006/relationships/image" Target="../media/image11.png"/><Relationship Id="rId7" Type="http://schemas.openxmlformats.org/officeDocument/2006/relationships/oleObject" Target="../embeddings/Microsoft_Word_97_-_2003_Document485.doc"/><Relationship Id="rId12" Type="http://schemas.openxmlformats.org/officeDocument/2006/relationships/oleObject" Target="../embeddings/Microsoft_Word_97_-_2003_Document490.doc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Microsoft_Word_97_-_2003_Document494.doc"/><Relationship Id="rId1" Type="http://schemas.openxmlformats.org/officeDocument/2006/relationships/vmlDrawing" Target="../drawings/vmlDrawing304.vml"/><Relationship Id="rId6" Type="http://schemas.openxmlformats.org/officeDocument/2006/relationships/oleObject" Target="../embeddings/Microsoft_Word_97_-_2003_Document484.doc"/><Relationship Id="rId11" Type="http://schemas.openxmlformats.org/officeDocument/2006/relationships/oleObject" Target="../embeddings/Microsoft_Word_97_-_2003_Document489.doc"/><Relationship Id="rId5" Type="http://schemas.openxmlformats.org/officeDocument/2006/relationships/oleObject" Target="../embeddings/Microsoft_Word_97_-_2003_Document483.doc"/><Relationship Id="rId15" Type="http://schemas.openxmlformats.org/officeDocument/2006/relationships/oleObject" Target="../embeddings/Microsoft_Word_97_-_2003_Document493.doc"/><Relationship Id="rId10" Type="http://schemas.openxmlformats.org/officeDocument/2006/relationships/oleObject" Target="../embeddings/Microsoft_Word_97_-_2003_Document488.doc"/><Relationship Id="rId4" Type="http://schemas.openxmlformats.org/officeDocument/2006/relationships/oleObject" Target="../embeddings/Microsoft_Word_97_-_2003_Document482.doc"/><Relationship Id="rId9" Type="http://schemas.openxmlformats.org/officeDocument/2006/relationships/oleObject" Target="../embeddings/Microsoft_Word_97_-_2003_Document487.doc"/><Relationship Id="rId14" Type="http://schemas.openxmlformats.org/officeDocument/2006/relationships/oleObject" Target="../embeddings/Microsoft_Word_97_-_2003_Document492.doc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9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5.vml"/><Relationship Id="rId6" Type="http://schemas.openxmlformats.org/officeDocument/2006/relationships/oleObject" Target="../embeddings/Microsoft_Word_97_-_2003_Document497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496.doc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9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6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Word_97_-_2003_Document500.doc"/><Relationship Id="rId4" Type="http://schemas.openxmlformats.org/officeDocument/2006/relationships/oleObject" Target="../embeddings/Microsoft_Word_97_-_2003_Document499.doc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7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Word_97_-_2003_Document503.doc"/><Relationship Id="rId4" Type="http://schemas.openxmlformats.org/officeDocument/2006/relationships/oleObject" Target="../embeddings/Microsoft_Word_97_-_2003_Document502.doc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0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8.vml"/><Relationship Id="rId4" Type="http://schemas.openxmlformats.org/officeDocument/2006/relationships/image" Target="../media/image11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0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9.vml"/><Relationship Id="rId5" Type="http://schemas.openxmlformats.org/officeDocument/2006/relationships/oleObject" Target="../embeddings/Microsoft_Word_97_-_2003_Document506.doc"/><Relationship Id="rId4" Type="http://schemas.openxmlformats.org/officeDocument/2006/relationships/image" Target="../media/image11.png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0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0.vml"/><Relationship Id="rId6" Type="http://schemas.openxmlformats.org/officeDocument/2006/relationships/oleObject" Target="../embeddings/Microsoft_Word_97_-_2003_Document509.doc"/><Relationship Id="rId5" Type="http://schemas.openxmlformats.org/officeDocument/2006/relationships/oleObject" Target="../embeddings/Microsoft_Word_97_-_2003_Document508.doc"/><Relationship Id="rId4" Type="http://schemas.openxmlformats.org/officeDocument/2006/relationships/image" Target="../media/image11.png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1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1.vml"/><Relationship Id="rId6" Type="http://schemas.openxmlformats.org/officeDocument/2006/relationships/oleObject" Target="../embeddings/Microsoft_Word_97_-_2003_Document512.doc"/><Relationship Id="rId5" Type="http://schemas.openxmlformats.org/officeDocument/2006/relationships/oleObject" Target="../embeddings/Microsoft_Word_97_-_2003_Document511.doc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Microsoft_Word_97_-_2003_Document47.doc"/><Relationship Id="rId5" Type="http://schemas.openxmlformats.org/officeDocument/2006/relationships/image" Target="../media/image12.png"/><Relationship Id="rId4" Type="http://schemas.openxmlformats.org/officeDocument/2006/relationships/slide" Target="slide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1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2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514.doc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3.vml"/><Relationship Id="rId4" Type="http://schemas.openxmlformats.org/officeDocument/2006/relationships/oleObject" Target="../embeddings/Microsoft_Word_97_-_2003_Document515.doc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1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4.vml"/><Relationship Id="rId4" Type="http://schemas.openxmlformats.org/officeDocument/2006/relationships/image" Target="../media/image12.pn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5.vml"/><Relationship Id="rId4" Type="http://schemas.openxmlformats.org/officeDocument/2006/relationships/oleObject" Target="../embeddings/Microsoft_Word_97_-_2003_Document517.doc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6.vml"/><Relationship Id="rId5" Type="http://schemas.openxmlformats.org/officeDocument/2006/relationships/oleObject" Target="../embeddings/Microsoft_Word_97_-_2003_Document519.doc"/><Relationship Id="rId4" Type="http://schemas.openxmlformats.org/officeDocument/2006/relationships/oleObject" Target="../embeddings/Microsoft_Word_97_-_2003_Document518.doc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2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7.vml"/><Relationship Id="rId4" Type="http://schemas.openxmlformats.org/officeDocument/2006/relationships/image" Target="../media/image12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2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8.vml"/><Relationship Id="rId4" Type="http://schemas.openxmlformats.org/officeDocument/2006/relationships/image" Target="../media/image12.pn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2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9.vml"/><Relationship Id="rId5" Type="http://schemas.openxmlformats.org/officeDocument/2006/relationships/oleObject" Target="../embeddings/Microsoft_Word_97_-_2003_Document523.doc"/><Relationship Id="rId4" Type="http://schemas.openxmlformats.org/officeDocument/2006/relationships/image" Target="../media/image12.png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2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0.vml"/><Relationship Id="rId4" Type="http://schemas.openxmlformats.org/officeDocument/2006/relationships/image" Target="../media/image12.png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2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1.vml"/><Relationship Id="rId5" Type="http://schemas.openxmlformats.org/officeDocument/2006/relationships/oleObject" Target="../embeddings/Microsoft_Word_97_-_2003_Document526.doc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2.png"/><Relationship Id="rId4" Type="http://schemas.openxmlformats.org/officeDocument/2006/relationships/slide" Target="slide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2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2.vml"/><Relationship Id="rId4" Type="http://schemas.openxmlformats.org/officeDocument/2006/relationships/image" Target="../media/image12.png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2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3.vml"/><Relationship Id="rId4" Type="http://schemas.openxmlformats.org/officeDocument/2006/relationships/image" Target="../media/image12.png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2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4.vml"/><Relationship Id="rId4" Type="http://schemas.openxmlformats.org/officeDocument/2006/relationships/image" Target="../media/image12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3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5.vml"/><Relationship Id="rId5" Type="http://schemas.openxmlformats.org/officeDocument/2006/relationships/oleObject" Target="../embeddings/Microsoft_Word_97_-_2003_Document531.doc"/><Relationship Id="rId4" Type="http://schemas.openxmlformats.org/officeDocument/2006/relationships/image" Target="../media/image12.png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3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6.vml"/><Relationship Id="rId4" Type="http://schemas.openxmlformats.org/officeDocument/2006/relationships/image" Target="../media/image12.pn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3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7.vml"/><Relationship Id="rId4" Type="http://schemas.openxmlformats.org/officeDocument/2006/relationships/image" Target="../media/image12.png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3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8.vml"/><Relationship Id="rId4" Type="http://schemas.openxmlformats.org/officeDocument/2006/relationships/image" Target="../media/image12.png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3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9.vml"/><Relationship Id="rId5" Type="http://schemas.openxmlformats.org/officeDocument/2006/relationships/oleObject" Target="../embeddings/Microsoft_Word_97_-_2003_Document536.doc"/><Relationship Id="rId4" Type="http://schemas.openxmlformats.org/officeDocument/2006/relationships/image" Target="../media/image12.png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3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0.vml"/><Relationship Id="rId4" Type="http://schemas.openxmlformats.org/officeDocument/2006/relationships/image" Target="../media/image12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3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1.v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Microsoft_Word_97_-_2003_Document50.doc"/><Relationship Id="rId5" Type="http://schemas.openxmlformats.org/officeDocument/2006/relationships/image" Target="../media/image12.png"/><Relationship Id="rId4" Type="http://schemas.openxmlformats.org/officeDocument/2006/relationships/slide" Target="slide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3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2.vml"/><Relationship Id="rId4" Type="http://schemas.openxmlformats.org/officeDocument/2006/relationships/image" Target="../media/image12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4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3.vml"/><Relationship Id="rId5" Type="http://schemas.openxmlformats.org/officeDocument/2006/relationships/oleObject" Target="../embeddings/Microsoft_Word_97_-_2003_Document541.doc"/><Relationship Id="rId4" Type="http://schemas.openxmlformats.org/officeDocument/2006/relationships/image" Target="../media/image12.png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4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4.vml"/><Relationship Id="rId4" Type="http://schemas.openxmlformats.org/officeDocument/2006/relationships/image" Target="../media/image12.png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4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5.vml"/><Relationship Id="rId4" Type="http://schemas.openxmlformats.org/officeDocument/2006/relationships/image" Target="../media/image12.png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4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6.vml"/><Relationship Id="rId4" Type="http://schemas.openxmlformats.org/officeDocument/2006/relationships/image" Target="../media/image12.png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4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7.vml"/><Relationship Id="rId4" Type="http://schemas.openxmlformats.org/officeDocument/2006/relationships/image" Target="../media/image12.png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4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8.vml"/><Relationship Id="rId4" Type="http://schemas.openxmlformats.org/officeDocument/2006/relationships/image" Target="../media/image12.png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4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9.vml"/><Relationship Id="rId4" Type="http://schemas.openxmlformats.org/officeDocument/2006/relationships/image" Target="../media/image12.png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4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0.vml"/><Relationship Id="rId4" Type="http://schemas.openxmlformats.org/officeDocument/2006/relationships/image" Target="../media/image12.png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4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1.v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5" Type="http://schemas.openxmlformats.org/officeDocument/2006/relationships/oleObject" Target="../embeddings/Microsoft_Word_97_-_2003_Document51.doc"/><Relationship Id="rId4" Type="http://schemas.openxmlformats.org/officeDocument/2006/relationships/image" Target="../media/image12.png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5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2.vml"/><Relationship Id="rId4" Type="http://schemas.openxmlformats.org/officeDocument/2006/relationships/image" Target="../media/image13.png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5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3.vml"/><Relationship Id="rId4" Type="http://schemas.openxmlformats.org/officeDocument/2006/relationships/image" Target="../media/image13.png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4.vml"/><Relationship Id="rId4" Type="http://schemas.openxmlformats.org/officeDocument/2006/relationships/oleObject" Target="../embeddings/Microsoft_Word_97_-_2003_Document552.doc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5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5.vml"/><Relationship Id="rId5" Type="http://schemas.openxmlformats.org/officeDocument/2006/relationships/oleObject" Target="../embeddings/Microsoft_Word_97_-_2003_Document554.doc"/><Relationship Id="rId4" Type="http://schemas.openxmlformats.org/officeDocument/2006/relationships/image" Target="../media/image13.png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5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6.vml"/><Relationship Id="rId4" Type="http://schemas.openxmlformats.org/officeDocument/2006/relationships/image" Target="../media/image13.png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5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7.vml"/><Relationship Id="rId4" Type="http://schemas.openxmlformats.org/officeDocument/2006/relationships/image" Target="../media/image13.png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5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8.vml"/><Relationship Id="rId4" Type="http://schemas.openxmlformats.org/officeDocument/2006/relationships/oleObject" Target="../embeddings/Microsoft_Word_97_-_2003_Document558.doc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5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9.vml"/><Relationship Id="rId4" Type="http://schemas.openxmlformats.org/officeDocument/2006/relationships/oleObject" Target="../embeddings/Microsoft_Word_97_-_2003_Document560.doc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6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0.vml"/><Relationship Id="rId4" Type="http://schemas.openxmlformats.org/officeDocument/2006/relationships/oleObject" Target="../embeddings/Microsoft_Word_97_-_2003_Document562.doc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6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1.v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2.png"/><Relationship Id="rId4" Type="http://schemas.openxmlformats.org/officeDocument/2006/relationships/slide" Target="slide2.xml"/></Relationships>
</file>

<file path=ppt/slides/_rels/slide3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slide" Target="slide290.xml"/><Relationship Id="rId2" Type="http://schemas.openxmlformats.org/officeDocument/2006/relationships/slide" Target="slide25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70.xml"/><Relationship Id="rId5" Type="http://schemas.openxmlformats.org/officeDocument/2006/relationships/image" Target="../media/image12.png"/><Relationship Id="rId4" Type="http://schemas.openxmlformats.org/officeDocument/2006/relationships/slide" Target="slide258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2.vml"/><Relationship Id="rId5" Type="http://schemas.openxmlformats.org/officeDocument/2006/relationships/oleObject" Target="../embeddings/Microsoft_Word_97_-_2003_Document564.doc"/><Relationship Id="rId4" Type="http://schemas.openxmlformats.org/officeDocument/2006/relationships/slide" Target="slide255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3.vml"/><Relationship Id="rId5" Type="http://schemas.openxmlformats.org/officeDocument/2006/relationships/oleObject" Target="../embeddings/Microsoft_Word_97_-_2003_Document565.doc"/><Relationship Id="rId4" Type="http://schemas.openxmlformats.org/officeDocument/2006/relationships/slide" Target="slide255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slide" Target="slide25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4.vml"/><Relationship Id="rId5" Type="http://schemas.openxmlformats.org/officeDocument/2006/relationships/oleObject" Target="../embeddings/Microsoft_Word_97_-_2003_Document567.doc"/><Relationship Id="rId4" Type="http://schemas.openxmlformats.org/officeDocument/2006/relationships/oleObject" Target="../embeddings/Microsoft_Word_97_-_2003_Document566.doc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5.vml"/><Relationship Id="rId5" Type="http://schemas.openxmlformats.org/officeDocument/2006/relationships/oleObject" Target="../embeddings/Microsoft_Word_97_-_2003_Document568.doc"/><Relationship Id="rId4" Type="http://schemas.openxmlformats.org/officeDocument/2006/relationships/slide" Target="slide255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6.vml"/><Relationship Id="rId6" Type="http://schemas.openxmlformats.org/officeDocument/2006/relationships/oleObject" Target="../embeddings/Microsoft_Word_97_-_2003_Document570.doc"/><Relationship Id="rId5" Type="http://schemas.openxmlformats.org/officeDocument/2006/relationships/oleObject" Target="../embeddings/Microsoft_Word_97_-_2003_Document569.doc"/><Relationship Id="rId4" Type="http://schemas.openxmlformats.org/officeDocument/2006/relationships/slide" Target="slide255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7.vml"/><Relationship Id="rId5" Type="http://schemas.openxmlformats.org/officeDocument/2006/relationships/oleObject" Target="../embeddings/Microsoft_Word_97_-_2003_Document571.doc"/><Relationship Id="rId4" Type="http://schemas.openxmlformats.org/officeDocument/2006/relationships/slide" Target="slide255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8.vml"/><Relationship Id="rId6" Type="http://schemas.openxmlformats.org/officeDocument/2006/relationships/oleObject" Target="../embeddings/Microsoft_Word_97_-_2003_Document573.doc"/><Relationship Id="rId5" Type="http://schemas.openxmlformats.org/officeDocument/2006/relationships/oleObject" Target="../embeddings/Microsoft_Word_97_-_2003_Document572.doc"/><Relationship Id="rId4" Type="http://schemas.openxmlformats.org/officeDocument/2006/relationships/slide" Target="slide255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9.vml"/><Relationship Id="rId5" Type="http://schemas.openxmlformats.org/officeDocument/2006/relationships/oleObject" Target="../embeddings/Microsoft_Word_97_-_2003_Document574.doc"/><Relationship Id="rId4" Type="http://schemas.openxmlformats.org/officeDocument/2006/relationships/slide" Target="slide255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slide" Target="slide25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0.vml"/><Relationship Id="rId5" Type="http://schemas.openxmlformats.org/officeDocument/2006/relationships/oleObject" Target="../embeddings/Microsoft_Word_97_-_2003_Document576.doc"/><Relationship Id="rId4" Type="http://schemas.openxmlformats.org/officeDocument/2006/relationships/oleObject" Target="../embeddings/Microsoft_Word_97_-_2003_Document575.doc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Microsoft_Word_97_-_2003_Document54.doc"/><Relationship Id="rId5" Type="http://schemas.openxmlformats.org/officeDocument/2006/relationships/oleObject" Target="../embeddings/Microsoft_Word_97_-_2003_Document53.doc"/><Relationship Id="rId4" Type="http://schemas.openxmlformats.org/officeDocument/2006/relationships/image" Target="../media/image12.png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1.vml"/><Relationship Id="rId5" Type="http://schemas.openxmlformats.org/officeDocument/2006/relationships/oleObject" Target="../embeddings/Microsoft_Word_97_-_2003_Document577.doc"/><Relationship Id="rId4" Type="http://schemas.openxmlformats.org/officeDocument/2006/relationships/slide" Target="slide255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2.vml"/><Relationship Id="rId5" Type="http://schemas.openxmlformats.org/officeDocument/2006/relationships/oleObject" Target="../embeddings/Microsoft_Word_97_-_2003_Document578.doc"/><Relationship Id="rId4" Type="http://schemas.openxmlformats.org/officeDocument/2006/relationships/slide" Target="slide255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3.vml"/><Relationship Id="rId5" Type="http://schemas.openxmlformats.org/officeDocument/2006/relationships/oleObject" Target="../embeddings/Microsoft_Word_97_-_2003_Document579.doc"/><Relationship Id="rId4" Type="http://schemas.openxmlformats.org/officeDocument/2006/relationships/slide" Target="slide255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4.vml"/><Relationship Id="rId6" Type="http://schemas.openxmlformats.org/officeDocument/2006/relationships/oleObject" Target="../embeddings/Microsoft_Word_97_-_2003_Document581.doc"/><Relationship Id="rId5" Type="http://schemas.openxmlformats.org/officeDocument/2006/relationships/oleObject" Target="../embeddings/Microsoft_Word_97_-_2003_Document580.doc"/><Relationship Id="rId4" Type="http://schemas.openxmlformats.org/officeDocument/2006/relationships/slide" Target="slide255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5.vml"/><Relationship Id="rId5" Type="http://schemas.openxmlformats.org/officeDocument/2006/relationships/oleObject" Target="../embeddings/Microsoft_Word_97_-_2003_Document582.doc"/><Relationship Id="rId4" Type="http://schemas.openxmlformats.org/officeDocument/2006/relationships/slide" Target="slide255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6.vml"/><Relationship Id="rId6" Type="http://schemas.openxmlformats.org/officeDocument/2006/relationships/oleObject" Target="../embeddings/Microsoft_Word_97_-_2003_Document584.doc"/><Relationship Id="rId5" Type="http://schemas.openxmlformats.org/officeDocument/2006/relationships/oleObject" Target="../embeddings/Microsoft_Word_97_-_2003_Document583.doc"/><Relationship Id="rId4" Type="http://schemas.openxmlformats.org/officeDocument/2006/relationships/slide" Target="slide255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slide" Target="slide25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7.vml"/><Relationship Id="rId5" Type="http://schemas.openxmlformats.org/officeDocument/2006/relationships/oleObject" Target="../embeddings/Microsoft_Word_97_-_2003_Document585.doc"/><Relationship Id="rId4" Type="http://schemas.openxmlformats.org/officeDocument/2006/relationships/image" Target="../media/image11.png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slide" Target="slide25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8.vml"/><Relationship Id="rId5" Type="http://schemas.openxmlformats.org/officeDocument/2006/relationships/oleObject" Target="../embeddings/Microsoft_Word_97_-_2003_Document586.doc"/><Relationship Id="rId4" Type="http://schemas.openxmlformats.org/officeDocument/2006/relationships/image" Target="../media/image11.png"/></Relationships>
</file>

<file path=ppt/slides/_rels/slide3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Document590.doc"/><Relationship Id="rId13" Type="http://schemas.openxmlformats.org/officeDocument/2006/relationships/oleObject" Target="../embeddings/Microsoft_Word_97_-_2003_Document595.doc"/><Relationship Id="rId18" Type="http://schemas.openxmlformats.org/officeDocument/2006/relationships/oleObject" Target="../embeddings/Microsoft_Word_97_-_2003_Document600.doc"/><Relationship Id="rId3" Type="http://schemas.openxmlformats.org/officeDocument/2006/relationships/slide" Target="slide255.xml"/><Relationship Id="rId7" Type="http://schemas.openxmlformats.org/officeDocument/2006/relationships/oleObject" Target="../embeddings/Microsoft_Word_97_-_2003_Document589.doc"/><Relationship Id="rId12" Type="http://schemas.openxmlformats.org/officeDocument/2006/relationships/oleObject" Target="../embeddings/Microsoft_Word_97_-_2003_Document594.doc"/><Relationship Id="rId17" Type="http://schemas.openxmlformats.org/officeDocument/2006/relationships/oleObject" Target="../embeddings/Microsoft_Word_97_-_2003_Document599.doc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Microsoft_Word_97_-_2003_Document598.doc"/><Relationship Id="rId1" Type="http://schemas.openxmlformats.org/officeDocument/2006/relationships/vmlDrawing" Target="../drawings/vmlDrawing369.vml"/><Relationship Id="rId6" Type="http://schemas.openxmlformats.org/officeDocument/2006/relationships/oleObject" Target="../embeddings/Microsoft_Word_97_-_2003_Document588.doc"/><Relationship Id="rId11" Type="http://schemas.openxmlformats.org/officeDocument/2006/relationships/oleObject" Target="../embeddings/Microsoft_Word_97_-_2003_Document593.doc"/><Relationship Id="rId5" Type="http://schemas.openxmlformats.org/officeDocument/2006/relationships/oleObject" Target="../embeddings/Microsoft_Word_97_-_2003_Document587.doc"/><Relationship Id="rId15" Type="http://schemas.openxmlformats.org/officeDocument/2006/relationships/oleObject" Target="../embeddings/Microsoft_Word_97_-_2003_Document597.doc"/><Relationship Id="rId10" Type="http://schemas.openxmlformats.org/officeDocument/2006/relationships/oleObject" Target="../embeddings/Microsoft_Word_97_-_2003_Document592.doc"/><Relationship Id="rId4" Type="http://schemas.openxmlformats.org/officeDocument/2006/relationships/image" Target="../media/image11.png"/><Relationship Id="rId9" Type="http://schemas.openxmlformats.org/officeDocument/2006/relationships/oleObject" Target="../embeddings/Microsoft_Word_97_-_2003_Document591.doc"/><Relationship Id="rId14" Type="http://schemas.openxmlformats.org/officeDocument/2006/relationships/oleObject" Target="../embeddings/Microsoft_Word_97_-_2003_Document596.doc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0.vml"/><Relationship Id="rId5" Type="http://schemas.openxmlformats.org/officeDocument/2006/relationships/image" Target="../media/image11.png"/><Relationship Id="rId4" Type="http://schemas.openxmlformats.org/officeDocument/2006/relationships/slide" Target="slide25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Microsoft_Word_97_-_2003_Document56.doc"/><Relationship Id="rId5" Type="http://schemas.openxmlformats.org/officeDocument/2006/relationships/image" Target="../media/image12.png"/><Relationship Id="rId4" Type="http://schemas.openxmlformats.org/officeDocument/2006/relationships/slide" Target="slide2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0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1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Word_97_-_2003_Document603.doc"/><Relationship Id="rId4" Type="http://schemas.openxmlformats.org/officeDocument/2006/relationships/slide" Target="slide255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2.vml"/><Relationship Id="rId6" Type="http://schemas.openxmlformats.org/officeDocument/2006/relationships/oleObject" Target="../embeddings/Microsoft_Word_97_-_2003_Document606.doc"/><Relationship Id="rId5" Type="http://schemas.openxmlformats.org/officeDocument/2006/relationships/oleObject" Target="../embeddings/Microsoft_Word_97_-_2003_Document605.doc"/><Relationship Id="rId4" Type="http://schemas.openxmlformats.org/officeDocument/2006/relationships/oleObject" Target="../embeddings/Microsoft_Word_97_-_2003_Document604.doc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0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3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608.doc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0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4.vml"/><Relationship Id="rId4" Type="http://schemas.openxmlformats.org/officeDocument/2006/relationships/image" Target="../media/image11.png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1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5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611.doc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1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6.vml"/><Relationship Id="rId4" Type="http://schemas.openxmlformats.org/officeDocument/2006/relationships/image" Target="../media/image11.png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1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7.vml"/><Relationship Id="rId6" Type="http://schemas.openxmlformats.org/officeDocument/2006/relationships/oleObject" Target="../embeddings/Microsoft_Word_97_-_2003_Document615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614.doc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1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8.vml"/><Relationship Id="rId5" Type="http://schemas.openxmlformats.org/officeDocument/2006/relationships/oleObject" Target="../embeddings/Microsoft_Word_97_-_2003_Document617.doc"/><Relationship Id="rId4" Type="http://schemas.openxmlformats.org/officeDocument/2006/relationships/image" Target="../media/image11.png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9.vml"/><Relationship Id="rId4" Type="http://schemas.openxmlformats.org/officeDocument/2006/relationships/oleObject" Target="../embeddings/Microsoft_Word_97_-_2003_Document618.doc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1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0.vml"/><Relationship Id="rId5" Type="http://schemas.openxmlformats.org/officeDocument/2006/relationships/oleObject" Target="../embeddings/Microsoft_Word_97_-_2003_Document620.doc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Microsoft_Word_97_-_2003_Document58.doc"/><Relationship Id="rId5" Type="http://schemas.openxmlformats.org/officeDocument/2006/relationships/oleObject" Target="../embeddings/Microsoft_Word_97_-_2003_Document57.doc"/><Relationship Id="rId4" Type="http://schemas.openxmlformats.org/officeDocument/2006/relationships/image" Target="../media/image12.png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1.vml"/><Relationship Id="rId4" Type="http://schemas.openxmlformats.org/officeDocument/2006/relationships/oleObject" Target="../embeddings/Microsoft_Word_97_-_2003_Document621.doc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2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2.vml"/><Relationship Id="rId4" Type="http://schemas.openxmlformats.org/officeDocument/2006/relationships/image" Target="../media/image12.png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23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83.vml"/><Relationship Id="rId4" Type="http://schemas.openxmlformats.org/officeDocument/2006/relationships/image" Target="../media/image12.png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2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4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Word_97_-_2003_Document625.doc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2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5.vml"/><Relationship Id="rId4" Type="http://schemas.openxmlformats.org/officeDocument/2006/relationships/image" Target="../media/image12.png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2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6.vml"/><Relationship Id="rId5" Type="http://schemas.openxmlformats.org/officeDocument/2006/relationships/oleObject" Target="../embeddings/Microsoft_Word_97_-_2003_Document628.doc"/><Relationship Id="rId4" Type="http://schemas.openxmlformats.org/officeDocument/2006/relationships/image" Target="../media/image12.png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7.vml"/><Relationship Id="rId4" Type="http://schemas.openxmlformats.org/officeDocument/2006/relationships/oleObject" Target="../embeddings/Microsoft_Word_97_-_2003_Document629.doc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8.vml"/><Relationship Id="rId4" Type="http://schemas.openxmlformats.org/officeDocument/2006/relationships/oleObject" Target="../embeddings/Microsoft_Word_97_-_2003_Document630.doc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3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9.vml"/><Relationship Id="rId5" Type="http://schemas.openxmlformats.org/officeDocument/2006/relationships/oleObject" Target="../embeddings/Microsoft_Word_97_-_2003_Document632.doc"/><Relationship Id="rId4" Type="http://schemas.openxmlformats.org/officeDocument/2006/relationships/image" Target="../media/image12.png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3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0.vml"/><Relationship Id="rId5" Type="http://schemas.openxmlformats.org/officeDocument/2006/relationships/oleObject" Target="../embeddings/Microsoft_Word_97_-_2003_Document634.doc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Microsoft_Word_97_-_2003_Document2.doc"/><Relationship Id="rId5" Type="http://schemas.openxmlformats.org/officeDocument/2006/relationships/slide" Target="slide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Word_97_-_2003_Document59.doc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1.vml"/><Relationship Id="rId4" Type="http://schemas.openxmlformats.org/officeDocument/2006/relationships/oleObject" Target="../embeddings/Microsoft_Word_97_-_2003_Document635.doc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3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2.vml"/><Relationship Id="rId4" Type="http://schemas.openxmlformats.org/officeDocument/2006/relationships/image" Target="../media/image12.png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3.vml"/><Relationship Id="rId4" Type="http://schemas.openxmlformats.org/officeDocument/2006/relationships/oleObject" Target="../embeddings/Microsoft_Word_97_-_2003_Document637.doc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4.vml"/><Relationship Id="rId5" Type="http://schemas.openxmlformats.org/officeDocument/2006/relationships/oleObject" Target="../embeddings/Microsoft_Word_97_-_2003_Document639.doc"/><Relationship Id="rId4" Type="http://schemas.openxmlformats.org/officeDocument/2006/relationships/oleObject" Target="../embeddings/Microsoft_Word_97_-_2003_Document638.doc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4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5.vml"/><Relationship Id="rId4" Type="http://schemas.openxmlformats.org/officeDocument/2006/relationships/image" Target="../media/image12.png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4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6.vml"/><Relationship Id="rId4" Type="http://schemas.openxmlformats.org/officeDocument/2006/relationships/image" Target="../media/image12.png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4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7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Word_97_-_2003_Document643.doc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4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8.vml"/><Relationship Id="rId4" Type="http://schemas.openxmlformats.org/officeDocument/2006/relationships/image" Target="../media/image12.png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9.vml"/><Relationship Id="rId4" Type="http://schemas.openxmlformats.org/officeDocument/2006/relationships/oleObject" Target="../embeddings/Microsoft_Word_97_-_2003_Document645.doc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0.vml"/><Relationship Id="rId5" Type="http://schemas.openxmlformats.org/officeDocument/2006/relationships/oleObject" Target="../embeddings/Microsoft_Word_97_-_2003_Document647.doc"/><Relationship Id="rId4" Type="http://schemas.openxmlformats.org/officeDocument/2006/relationships/oleObject" Target="../embeddings/Microsoft_Word_97_-_2003_Document646.doc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Microsoft_Word_97_-_2003_Document61.doc"/><Relationship Id="rId5" Type="http://schemas.openxmlformats.org/officeDocument/2006/relationships/image" Target="../media/image12.png"/><Relationship Id="rId4" Type="http://schemas.openxmlformats.org/officeDocument/2006/relationships/slide" Target="slide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4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1.vml"/><Relationship Id="rId4" Type="http://schemas.openxmlformats.org/officeDocument/2006/relationships/image" Target="../media/image12.png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4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2.vml"/><Relationship Id="rId5" Type="http://schemas.openxmlformats.org/officeDocument/2006/relationships/oleObject" Target="../embeddings/Microsoft_Word_97_-_2003_Document650.doc"/><Relationship Id="rId4" Type="http://schemas.openxmlformats.org/officeDocument/2006/relationships/image" Target="../media/image12.png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5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3.vml"/><Relationship Id="rId4" Type="http://schemas.openxmlformats.org/officeDocument/2006/relationships/image" Target="../media/image12.png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5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4.vml"/><Relationship Id="rId4" Type="http://schemas.openxmlformats.org/officeDocument/2006/relationships/image" Target="../media/image12.png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5.vml"/><Relationship Id="rId4" Type="http://schemas.openxmlformats.org/officeDocument/2006/relationships/oleObject" Target="../embeddings/Microsoft_Word_97_-_2003_Document653.doc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6.vml"/><Relationship Id="rId4" Type="http://schemas.openxmlformats.org/officeDocument/2006/relationships/oleObject" Target="../embeddings/Microsoft_Word_97_-_2003_Document654.doc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7.vml"/><Relationship Id="rId4" Type="http://schemas.openxmlformats.org/officeDocument/2006/relationships/oleObject" Target="../embeddings/Microsoft_Word_97_-_2003_Document655.doc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5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8.vml"/><Relationship Id="rId4" Type="http://schemas.openxmlformats.org/officeDocument/2006/relationships/image" Target="../media/image12.png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5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9.vml"/><Relationship Id="rId4" Type="http://schemas.openxmlformats.org/officeDocument/2006/relationships/image" Target="../media/image12.png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5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0.v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12.png"/><Relationship Id="rId4" Type="http://schemas.openxmlformats.org/officeDocument/2006/relationships/slide" Target="slide2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5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1.vml"/><Relationship Id="rId4" Type="http://schemas.openxmlformats.org/officeDocument/2006/relationships/image" Target="../media/image12.png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6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2.vml"/><Relationship Id="rId4" Type="http://schemas.openxmlformats.org/officeDocument/2006/relationships/image" Target="../media/image12.png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6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3.vml"/><Relationship Id="rId4" Type="http://schemas.openxmlformats.org/officeDocument/2006/relationships/image" Target="../media/image12.png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6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4.vml"/><Relationship Id="rId5" Type="http://schemas.openxmlformats.org/officeDocument/2006/relationships/oleObject" Target="../embeddings/Microsoft_Word_97_-_2003_Document663.doc"/><Relationship Id="rId4" Type="http://schemas.openxmlformats.org/officeDocument/2006/relationships/image" Target="../media/image13.png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6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5.vml"/><Relationship Id="rId4" Type="http://schemas.openxmlformats.org/officeDocument/2006/relationships/image" Target="../media/image13.png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6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6.vml"/><Relationship Id="rId4" Type="http://schemas.openxmlformats.org/officeDocument/2006/relationships/image" Target="../media/image13.png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6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7.vml"/><Relationship Id="rId4" Type="http://schemas.openxmlformats.org/officeDocument/2006/relationships/image" Target="../media/image13.png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8.vml"/><Relationship Id="rId4" Type="http://schemas.openxmlformats.org/officeDocument/2006/relationships/oleObject" Target="../embeddings/Microsoft_Word_97_-_2003_Document667.doc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6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9.vml"/><Relationship Id="rId4" Type="http://schemas.openxmlformats.org/officeDocument/2006/relationships/image" Target="../media/image13.png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6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0.vml"/><Relationship Id="rId4" Type="http://schemas.openxmlformats.org/officeDocument/2006/relationships/oleObject" Target="../embeddings/Microsoft_Word_97_-_2003_Document670.doc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12.png"/><Relationship Id="rId4" Type="http://schemas.openxmlformats.org/officeDocument/2006/relationships/slide" Target="slide2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7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1.vml"/><Relationship Id="rId4" Type="http://schemas.openxmlformats.org/officeDocument/2006/relationships/oleObject" Target="../embeddings/Microsoft_Word_97_-_2003_Document672.doc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7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2.vml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7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3.vml"/><Relationship Id="rId4" Type="http://schemas.openxmlformats.org/officeDocument/2006/relationships/oleObject" Target="../embeddings/Microsoft_Word_97_-_2003_Document675.doc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7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4.vml"/><Relationship Id="rId4" Type="http://schemas.openxmlformats.org/officeDocument/2006/relationships/oleObject" Target="../embeddings/Microsoft_Word_97_-_2003_Document677.doc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7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5.v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7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6.vml"/><Relationship Id="rId4" Type="http://schemas.openxmlformats.org/officeDocument/2006/relationships/oleObject" Target="../embeddings/Microsoft_Word_97_-_2003_Document680.doc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8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7.v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slide" Target="slide31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slide" Target="slide278.xml"/><Relationship Id="rId4" Type="http://schemas.openxmlformats.org/officeDocument/2006/relationships/image" Target="../media/image12.png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8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8.v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9.vml"/><Relationship Id="rId4" Type="http://schemas.openxmlformats.org/officeDocument/2006/relationships/oleObject" Target="../embeddings/Microsoft_Word_97_-_2003_Document683.doc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Microsoft_Word_97_-_2003_Document65.doc"/><Relationship Id="rId5" Type="http://schemas.openxmlformats.org/officeDocument/2006/relationships/image" Target="../media/image13.png"/><Relationship Id="rId4" Type="http://schemas.openxmlformats.org/officeDocument/2006/relationships/slide" Target="slide2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0.vml"/><Relationship Id="rId4" Type="http://schemas.openxmlformats.org/officeDocument/2006/relationships/oleObject" Target="../embeddings/Microsoft_Word_97_-_2003_Document684.doc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1.vml"/><Relationship Id="rId4" Type="http://schemas.openxmlformats.org/officeDocument/2006/relationships/oleObject" Target="../embeddings/Microsoft_Word_97_-_2003_Document685.doc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2.vml"/><Relationship Id="rId4" Type="http://schemas.openxmlformats.org/officeDocument/2006/relationships/oleObject" Target="../embeddings/Microsoft_Word_97_-_2003_Document686.doc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3.vml"/><Relationship Id="rId4" Type="http://schemas.openxmlformats.org/officeDocument/2006/relationships/oleObject" Target="../embeddings/Microsoft_Word_97_-_2003_Document687.doc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4.vml"/><Relationship Id="rId4" Type="http://schemas.openxmlformats.org/officeDocument/2006/relationships/oleObject" Target="../embeddings/Microsoft_Word_97_-_2003_Document688.doc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5.vml"/><Relationship Id="rId4" Type="http://schemas.openxmlformats.org/officeDocument/2006/relationships/oleObject" Target="../embeddings/Microsoft_Word_97_-_2003_Document689.doc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6.vml"/><Relationship Id="rId4" Type="http://schemas.openxmlformats.org/officeDocument/2006/relationships/oleObject" Target="../embeddings/Microsoft_Word_97_-_2003_Document690.doc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7.vml"/><Relationship Id="rId4" Type="http://schemas.openxmlformats.org/officeDocument/2006/relationships/oleObject" Target="../embeddings/Microsoft_Word_97_-_2003_Document691.doc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8.vml"/><Relationship Id="rId4" Type="http://schemas.openxmlformats.org/officeDocument/2006/relationships/oleObject" Target="../embeddings/Microsoft_Word_97_-_2003_Document692.doc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9.vml"/><Relationship Id="rId4" Type="http://schemas.openxmlformats.org/officeDocument/2006/relationships/oleObject" Target="../embeddings/Microsoft_Word_97_-_2003_Document693.doc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13.png"/><Relationship Id="rId4" Type="http://schemas.openxmlformats.org/officeDocument/2006/relationships/oleObject" Target="../embeddings/Microsoft_Word_97_-_2003_Document66.doc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0.vml"/><Relationship Id="rId4" Type="http://schemas.openxmlformats.org/officeDocument/2006/relationships/oleObject" Target="../embeddings/Microsoft_Word_97_-_2003_Document694.doc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1.vml"/><Relationship Id="rId4" Type="http://schemas.openxmlformats.org/officeDocument/2006/relationships/oleObject" Target="../embeddings/Microsoft_Word_97_-_2003_Document695.doc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2.vml"/><Relationship Id="rId4" Type="http://schemas.openxmlformats.org/officeDocument/2006/relationships/oleObject" Target="../embeddings/Microsoft_Word_97_-_2003_Document696.doc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3.vml"/><Relationship Id="rId4" Type="http://schemas.openxmlformats.org/officeDocument/2006/relationships/oleObject" Target="../embeddings/Microsoft_Word_97_-_2003_Document697.doc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4.vml"/><Relationship Id="rId4" Type="http://schemas.openxmlformats.org/officeDocument/2006/relationships/oleObject" Target="../embeddings/Microsoft_Word_97_-_2003_Document698.doc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9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5.vml"/><Relationship Id="rId4" Type="http://schemas.openxmlformats.org/officeDocument/2006/relationships/image" Target="../media/image11.png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0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6.vml"/><Relationship Id="rId4" Type="http://schemas.openxmlformats.org/officeDocument/2006/relationships/image" Target="../media/image11.png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7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Word_97_-_2003_Document703.doc"/><Relationship Id="rId4" Type="http://schemas.openxmlformats.org/officeDocument/2006/relationships/oleObject" Target="../embeddings/Microsoft_Word_97_-_2003_Document702.doc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0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8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Word_97_-_2003_Document706.doc"/><Relationship Id="rId4" Type="http://schemas.openxmlformats.org/officeDocument/2006/relationships/oleObject" Target="../embeddings/Microsoft_Word_97_-_2003_Document705.doc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0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9.vml"/><Relationship Id="rId6" Type="http://schemas.openxmlformats.org/officeDocument/2006/relationships/oleObject" Target="../embeddings/Microsoft_Word_97_-_2003_Document709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708.doc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13.png"/><Relationship Id="rId4" Type="http://schemas.openxmlformats.org/officeDocument/2006/relationships/oleObject" Target="../embeddings/Microsoft_Word_97_-_2003_Document67.doc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1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0.vml"/><Relationship Id="rId6" Type="http://schemas.openxmlformats.org/officeDocument/2006/relationships/oleObject" Target="../embeddings/Microsoft_Word_97_-_2003_Document712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711.doc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1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1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714.doc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2.vml"/><Relationship Id="rId4" Type="http://schemas.openxmlformats.org/officeDocument/2006/relationships/oleObject" Target="../embeddings/Microsoft_Word_97_-_2003_Document715.doc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1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3.vml"/><Relationship Id="rId4" Type="http://schemas.openxmlformats.org/officeDocument/2006/relationships/image" Target="../media/image11.png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1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4.vml"/><Relationship Id="rId5" Type="http://schemas.openxmlformats.org/officeDocument/2006/relationships/oleObject" Target="../embeddings/Microsoft_Word_97_-_2003_Document718.doc"/><Relationship Id="rId4" Type="http://schemas.openxmlformats.org/officeDocument/2006/relationships/image" Target="../media/image11.png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1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5.vml"/><Relationship Id="rId5" Type="http://schemas.openxmlformats.org/officeDocument/2006/relationships/oleObject" Target="../embeddings/Microsoft_Word_97_-_2003_Document720.doc"/><Relationship Id="rId4" Type="http://schemas.openxmlformats.org/officeDocument/2006/relationships/image" Target="../media/image12.png"/></Relationships>
</file>

<file path=ppt/slides/_rels/slide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6.vml"/><Relationship Id="rId4" Type="http://schemas.openxmlformats.org/officeDocument/2006/relationships/oleObject" Target="../embeddings/Microsoft_Word_97_-_2003_Document721.doc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7.vml"/><Relationship Id="rId4" Type="http://schemas.openxmlformats.org/officeDocument/2006/relationships/oleObject" Target="../embeddings/Microsoft_Word_97_-_2003_Document722.doc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2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8.vml"/><Relationship Id="rId4" Type="http://schemas.openxmlformats.org/officeDocument/2006/relationships/image" Target="../media/image12.png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2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9.vml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13.png"/><Relationship Id="rId4" Type="http://schemas.openxmlformats.org/officeDocument/2006/relationships/oleObject" Target="../embeddings/Microsoft_Word_97_-_2003_Document68.doc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0.vml"/><Relationship Id="rId4" Type="http://schemas.openxmlformats.org/officeDocument/2006/relationships/oleObject" Target="../embeddings/Microsoft_Word_97_-_2003_Document725.doc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1.vml"/><Relationship Id="rId4" Type="http://schemas.openxmlformats.org/officeDocument/2006/relationships/oleObject" Target="../embeddings/Microsoft_Word_97_-_2003_Document726.doc"/></Relationships>
</file>

<file path=ppt/slides/_rels/slide4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2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2.vml"/><Relationship Id="rId4" Type="http://schemas.openxmlformats.org/officeDocument/2006/relationships/image" Target="../media/image12.png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3.vml"/><Relationship Id="rId4" Type="http://schemas.openxmlformats.org/officeDocument/2006/relationships/oleObject" Target="../embeddings/Microsoft_Word_97_-_2003_Document728.doc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4.vml"/><Relationship Id="rId4" Type="http://schemas.openxmlformats.org/officeDocument/2006/relationships/oleObject" Target="../embeddings/Microsoft_Word_97_-_2003_Document729.doc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5.vml"/><Relationship Id="rId4" Type="http://schemas.openxmlformats.org/officeDocument/2006/relationships/oleObject" Target="../embeddings/Microsoft_Word_97_-_2003_Document730.doc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3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6.vml"/><Relationship Id="rId4" Type="http://schemas.openxmlformats.org/officeDocument/2006/relationships/image" Target="../media/image12.png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3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7.vml"/><Relationship Id="rId4" Type="http://schemas.openxmlformats.org/officeDocument/2006/relationships/image" Target="../media/image12.png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3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8.vml"/><Relationship Id="rId4" Type="http://schemas.openxmlformats.org/officeDocument/2006/relationships/image" Target="../media/image12.png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3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9.v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3.png"/><Relationship Id="rId5" Type="http://schemas.openxmlformats.org/officeDocument/2006/relationships/oleObject" Target="../embeddings/Microsoft_Word_97_-_2003_Document70.doc"/><Relationship Id="rId4" Type="http://schemas.openxmlformats.org/officeDocument/2006/relationships/oleObject" Target="../embeddings/Microsoft_Word_97_-_2003_Document69.doc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3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0.vml"/><Relationship Id="rId4" Type="http://schemas.openxmlformats.org/officeDocument/2006/relationships/image" Target="../media/image12.png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3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1.vml"/><Relationship Id="rId4" Type="http://schemas.openxmlformats.org/officeDocument/2006/relationships/image" Target="../media/image12.png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3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2.vml"/><Relationship Id="rId4" Type="http://schemas.openxmlformats.org/officeDocument/2006/relationships/image" Target="../media/image12.png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3.vml"/><Relationship Id="rId4" Type="http://schemas.openxmlformats.org/officeDocument/2006/relationships/oleObject" Target="../embeddings/Microsoft_Word_97_-_2003_Document738.doc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3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4.vml"/><Relationship Id="rId4" Type="http://schemas.openxmlformats.org/officeDocument/2006/relationships/image" Target="../media/image13.png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5.vml"/><Relationship Id="rId4" Type="http://schemas.openxmlformats.org/officeDocument/2006/relationships/oleObject" Target="../embeddings/Microsoft_Word_97_-_2003_Document740.doc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6.vml"/><Relationship Id="rId4" Type="http://schemas.openxmlformats.org/officeDocument/2006/relationships/oleObject" Target="../embeddings/Microsoft_Word_97_-_2003_Document741.doc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7.vml"/><Relationship Id="rId4" Type="http://schemas.openxmlformats.org/officeDocument/2006/relationships/oleObject" Target="../embeddings/Microsoft_Word_97_-_2003_Document742.doc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4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8.vml"/><Relationship Id="rId5" Type="http://schemas.openxmlformats.org/officeDocument/2006/relationships/oleObject" Target="../embeddings/Microsoft_Word_97_-_2003_Document744.doc"/><Relationship Id="rId4" Type="http://schemas.openxmlformats.org/officeDocument/2006/relationships/image" Target="../media/image13.png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4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9.vml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Microsoft_Word_97_-_2003_Document73.doc"/><Relationship Id="rId5" Type="http://schemas.openxmlformats.org/officeDocument/2006/relationships/oleObject" Target="../embeddings/Microsoft_Word_97_-_2003_Document72.doc"/><Relationship Id="rId4" Type="http://schemas.openxmlformats.org/officeDocument/2006/relationships/slide" Target="slide2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4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0.vml"/><Relationship Id="rId4" Type="http://schemas.openxmlformats.org/officeDocument/2006/relationships/image" Target="../media/image13.png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4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1.vml"/><Relationship Id="rId4" Type="http://schemas.openxmlformats.org/officeDocument/2006/relationships/oleObject" Target="../embeddings/Microsoft_Word_97_-_2003_Document748.doc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4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2.v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5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3.vml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5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4.vml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5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5.vml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5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6.v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5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7.vml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slide" Target="slide302.xml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53.xml"/><Relationship Id="rId5" Type="http://schemas.openxmlformats.org/officeDocument/2006/relationships/slide" Target="slide328.xml"/><Relationship Id="rId4" Type="http://schemas.openxmlformats.org/officeDocument/2006/relationships/image" Target="../media/image12.png"/></Relationships>
</file>

<file path=ppt/slides/_rels/slide4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5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8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Microsoft_Word_97_-_2003_Document3.doc"/><Relationship Id="rId5" Type="http://schemas.openxmlformats.org/officeDocument/2006/relationships/slide" Target="slide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4" Type="http://schemas.openxmlformats.org/officeDocument/2006/relationships/slide" Target="slide2.xml"/></Relationships>
</file>

<file path=ppt/slides/_rels/slide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9.vml"/><Relationship Id="rId4" Type="http://schemas.openxmlformats.org/officeDocument/2006/relationships/oleObject" Target="../embeddings/Microsoft_Word_97_-_2003_Document756.doc"/></Relationships>
</file>

<file path=ppt/slides/_rels/slide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0.vml"/><Relationship Id="rId4" Type="http://schemas.openxmlformats.org/officeDocument/2006/relationships/oleObject" Target="../embeddings/Microsoft_Word_97_-_2003_Document757.doc"/></Relationships>
</file>

<file path=ppt/slides/_rels/slide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1.vml"/><Relationship Id="rId4" Type="http://schemas.openxmlformats.org/officeDocument/2006/relationships/oleObject" Target="../embeddings/Microsoft_Word_97_-_2003_Document758.doc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2.vml"/><Relationship Id="rId4" Type="http://schemas.openxmlformats.org/officeDocument/2006/relationships/oleObject" Target="../embeddings/Microsoft_Word_97_-_2003_Document759.doc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3.vml"/><Relationship Id="rId4" Type="http://schemas.openxmlformats.org/officeDocument/2006/relationships/oleObject" Target="../embeddings/Microsoft_Word_97_-_2003_Document760.doc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4.vml"/><Relationship Id="rId4" Type="http://schemas.openxmlformats.org/officeDocument/2006/relationships/oleObject" Target="../embeddings/Microsoft_Word_97_-_2003_Document761.doc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5.vml"/><Relationship Id="rId4" Type="http://schemas.openxmlformats.org/officeDocument/2006/relationships/oleObject" Target="../embeddings/Microsoft_Word_97_-_2003_Document762.doc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6.vml"/><Relationship Id="rId4" Type="http://schemas.openxmlformats.org/officeDocument/2006/relationships/oleObject" Target="../embeddings/Microsoft_Word_97_-_2003_Document763.doc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7.vml"/><Relationship Id="rId4" Type="http://schemas.openxmlformats.org/officeDocument/2006/relationships/oleObject" Target="../embeddings/Microsoft_Word_97_-_2003_Document764.doc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8.vml"/><Relationship Id="rId4" Type="http://schemas.openxmlformats.org/officeDocument/2006/relationships/oleObject" Target="../embeddings/Microsoft_Word_97_-_2003_Document765.doc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5" Type="http://schemas.openxmlformats.org/officeDocument/2006/relationships/oleObject" Target="../embeddings/Microsoft_Word_97_-_2003_Document76.doc"/><Relationship Id="rId4" Type="http://schemas.openxmlformats.org/officeDocument/2006/relationships/slide" Target="slide2.xml"/></Relationships>
</file>

<file path=ppt/slides/_rels/slide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9.vml"/><Relationship Id="rId4" Type="http://schemas.openxmlformats.org/officeDocument/2006/relationships/oleObject" Target="../embeddings/Microsoft_Word_97_-_2003_Document766.doc"/></Relationships>
</file>

<file path=ppt/slides/_rels/slide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0.vml"/><Relationship Id="rId4" Type="http://schemas.openxmlformats.org/officeDocument/2006/relationships/oleObject" Target="../embeddings/Microsoft_Word_97_-_2003_Document767.doc"/></Relationships>
</file>

<file path=ppt/slides/_rels/slide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1.vml"/><Relationship Id="rId4" Type="http://schemas.openxmlformats.org/officeDocument/2006/relationships/oleObject" Target="../embeddings/Microsoft_Word_97_-_2003_Document768.doc"/></Relationships>
</file>

<file path=ppt/slides/_rels/slide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2.vml"/><Relationship Id="rId4" Type="http://schemas.openxmlformats.org/officeDocument/2006/relationships/oleObject" Target="../embeddings/Microsoft_Word_97_-_2003_Document769.doc"/></Relationships>
</file>

<file path=ppt/slides/_rels/slide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3.vml"/><Relationship Id="rId4" Type="http://schemas.openxmlformats.org/officeDocument/2006/relationships/oleObject" Target="../embeddings/Microsoft_Word_97_-_2003_Document770.doc"/></Relationships>
</file>

<file path=ppt/slides/_rels/slide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4.vml"/><Relationship Id="rId4" Type="http://schemas.openxmlformats.org/officeDocument/2006/relationships/oleObject" Target="../embeddings/Microsoft_Word_97_-_2003_Document771.doc"/></Relationships>
</file>

<file path=ppt/slides/_rels/slide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5.vml"/><Relationship Id="rId4" Type="http://schemas.openxmlformats.org/officeDocument/2006/relationships/oleObject" Target="../embeddings/Microsoft_Word_97_-_2003_Document772.doc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6.vml"/><Relationship Id="rId4" Type="http://schemas.openxmlformats.org/officeDocument/2006/relationships/oleObject" Target="../embeddings/Microsoft_Word_97_-_2003_Document773.doc"/></Relationships>
</file>

<file path=ppt/slides/_rels/slide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7.vml"/><Relationship Id="rId4" Type="http://schemas.openxmlformats.org/officeDocument/2006/relationships/oleObject" Target="../embeddings/Microsoft_Word_97_-_2003_Document774.doc"/></Relationships>
</file>

<file path=ppt/slides/_rels/slide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8.vml"/><Relationship Id="rId4" Type="http://schemas.openxmlformats.org/officeDocument/2006/relationships/oleObject" Target="../embeddings/Microsoft_Word_97_-_2003_Document775.doc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4" Type="http://schemas.openxmlformats.org/officeDocument/2006/relationships/slide" Target="slide2.xml"/></Relationships>
</file>

<file path=ppt/slides/_rels/slide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9.vml"/><Relationship Id="rId4" Type="http://schemas.openxmlformats.org/officeDocument/2006/relationships/oleObject" Target="../embeddings/Microsoft_Word_97_-_2003_Document776.doc"/></Relationships>
</file>

<file path=ppt/slides/_rels/slide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0.vml"/><Relationship Id="rId4" Type="http://schemas.openxmlformats.org/officeDocument/2006/relationships/oleObject" Target="../embeddings/Microsoft_Word_97_-_2003_Document777.doc"/></Relationships>
</file>

<file path=ppt/slides/_rels/slide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1.vml"/><Relationship Id="rId4" Type="http://schemas.openxmlformats.org/officeDocument/2006/relationships/oleObject" Target="../embeddings/Microsoft_Word_97_-_2003_Document778.doc"/></Relationships>
</file>

<file path=ppt/slides/_rels/slide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2.vml"/><Relationship Id="rId4" Type="http://schemas.openxmlformats.org/officeDocument/2006/relationships/oleObject" Target="../embeddings/Microsoft_Word_97_-_2003_Document779.doc"/></Relationships>
</file>

<file path=ppt/slides/_rels/slide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3.vml"/><Relationship Id="rId4" Type="http://schemas.openxmlformats.org/officeDocument/2006/relationships/oleObject" Target="../embeddings/Microsoft_Word_97_-_2003_Document780.doc"/></Relationships>
</file>

<file path=ppt/slides/_rels/slide5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8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4.vml"/><Relationship Id="rId4" Type="http://schemas.openxmlformats.org/officeDocument/2006/relationships/image" Target="../media/image11.png"/></Relationships>
</file>

<file path=ppt/slides/_rels/slide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5.vml"/><Relationship Id="rId4" Type="http://schemas.openxmlformats.org/officeDocument/2006/relationships/oleObject" Target="../embeddings/Microsoft_Word_97_-_2003_Document782.doc"/></Relationships>
</file>

<file path=ppt/slides/_rels/slide5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8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6.vml"/><Relationship Id="rId6" Type="http://schemas.openxmlformats.org/officeDocument/2006/relationships/oleObject" Target="../embeddings/Microsoft_Word_97_-_2003_Document785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784.doc"/></Relationships>
</file>

<file path=ppt/slides/_rels/slide5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8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7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Word_97_-_2003_Document788.doc"/><Relationship Id="rId4" Type="http://schemas.openxmlformats.org/officeDocument/2006/relationships/oleObject" Target="../embeddings/Microsoft_Word_97_-_2003_Document787.doc"/></Relationships>
</file>

<file path=ppt/slides/_rels/slide5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8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8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Word_97_-_2003_Document791.doc"/><Relationship Id="rId4" Type="http://schemas.openxmlformats.org/officeDocument/2006/relationships/oleObject" Target="../embeddings/Microsoft_Word_97_-_2003_Document790.doc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" Target="slide609.xml"/></Relationships>
</file>

<file path=ppt/slides/_rels/slide5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9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9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Word_97_-_2003_Document794.doc"/><Relationship Id="rId4" Type="http://schemas.openxmlformats.org/officeDocument/2006/relationships/oleObject" Target="../embeddings/Microsoft_Word_97_-_2003_Document793.doc"/></Relationships>
</file>

<file path=ppt/slides/_rels/slide5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9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0.vml"/><Relationship Id="rId6" Type="http://schemas.openxmlformats.org/officeDocument/2006/relationships/oleObject" Target="../embeddings/Microsoft_Word_97_-_2003_Document797.doc"/><Relationship Id="rId5" Type="http://schemas.openxmlformats.org/officeDocument/2006/relationships/oleObject" Target="../embeddings/Microsoft_Word_97_-_2003_Document796.doc"/><Relationship Id="rId4" Type="http://schemas.openxmlformats.org/officeDocument/2006/relationships/image" Target="../media/image11.png"/></Relationships>
</file>

<file path=ppt/slides/_rels/slide5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9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1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799.doc"/></Relationships>
</file>

<file path=ppt/slides/_rels/slide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2.vml"/><Relationship Id="rId4" Type="http://schemas.openxmlformats.org/officeDocument/2006/relationships/oleObject" Target="../embeddings/Microsoft_Word_97_-_2003_Document800.doc"/></Relationships>
</file>

<file path=ppt/slides/_rels/slide5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3.vml"/><Relationship Id="rId6" Type="http://schemas.openxmlformats.org/officeDocument/2006/relationships/oleObject" Target="../embeddings/Microsoft_Word_97_-_2003_Document803.doc"/><Relationship Id="rId5" Type="http://schemas.openxmlformats.org/officeDocument/2006/relationships/oleObject" Target="../embeddings/Microsoft_Word_97_-_2003_Document802.doc"/><Relationship Id="rId4" Type="http://schemas.openxmlformats.org/officeDocument/2006/relationships/image" Target="../media/image11.png"/></Relationships>
</file>

<file path=ppt/slides/_rels/slide535.xml.rels><?xml version="1.0" encoding="UTF-8" standalone="yes"?>
<Relationships xmlns="http://schemas.openxmlformats.org/package/2006/relationships"><Relationship Id="rId3" Type="http://schemas.openxmlformats.org/officeDocument/2006/relationships/slide" Target="slide32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slide" Target="slide353.xml"/></Relationships>
</file>

<file path=ppt/slides/_rels/slide5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0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4.vml"/><Relationship Id="rId5" Type="http://schemas.openxmlformats.org/officeDocument/2006/relationships/oleObject" Target="../embeddings/Microsoft_Word_97_-_2003_Document805.doc"/><Relationship Id="rId4" Type="http://schemas.openxmlformats.org/officeDocument/2006/relationships/image" Target="../media/image12.png"/></Relationships>
</file>

<file path=ppt/slides/_rels/slide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5.vml"/><Relationship Id="rId4" Type="http://schemas.openxmlformats.org/officeDocument/2006/relationships/oleObject" Target="../embeddings/Microsoft_Word_97_-_2003_Document806.doc"/></Relationships>
</file>

<file path=ppt/slides/_rels/slide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6.vml"/><Relationship Id="rId4" Type="http://schemas.openxmlformats.org/officeDocument/2006/relationships/oleObject" Target="../embeddings/Microsoft_Word_97_-_2003_Document807.doc"/></Relationships>
</file>

<file path=ppt/slides/_rels/slide5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0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7.v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/Relationships>
</file>

<file path=ppt/slides/_rels/slide5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0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8.vml"/><Relationship Id="rId4" Type="http://schemas.openxmlformats.org/officeDocument/2006/relationships/image" Target="../media/image12.png"/></Relationships>
</file>

<file path=ppt/slides/_rels/slide5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1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9.vml"/><Relationship Id="rId4" Type="http://schemas.openxmlformats.org/officeDocument/2006/relationships/image" Target="../media/image12.png"/></Relationships>
</file>

<file path=ppt/slides/_rels/slide5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1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0.vml"/><Relationship Id="rId4" Type="http://schemas.openxmlformats.org/officeDocument/2006/relationships/image" Target="../media/image12.png"/></Relationships>
</file>

<file path=ppt/slides/_rels/slide5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1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1.vml"/><Relationship Id="rId4" Type="http://schemas.openxmlformats.org/officeDocument/2006/relationships/image" Target="../media/image12.png"/></Relationships>
</file>

<file path=ppt/slides/_rels/slide5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1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2.vml"/><Relationship Id="rId4" Type="http://schemas.openxmlformats.org/officeDocument/2006/relationships/image" Target="../media/image12.png"/></Relationships>
</file>

<file path=ppt/slides/_rels/slide5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1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3.vml"/><Relationship Id="rId4" Type="http://schemas.openxmlformats.org/officeDocument/2006/relationships/image" Target="../media/image12.png"/></Relationships>
</file>

<file path=ppt/slides/_rels/slide5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1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4.vml"/><Relationship Id="rId4" Type="http://schemas.openxmlformats.org/officeDocument/2006/relationships/image" Target="../media/image12.png"/></Relationships>
</file>

<file path=ppt/slides/_rels/slide5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1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5.vml"/><Relationship Id="rId4" Type="http://schemas.openxmlformats.org/officeDocument/2006/relationships/image" Target="../media/image12.png"/></Relationships>
</file>

<file path=ppt/slides/_rels/slide5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1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6.vml"/><Relationship Id="rId4" Type="http://schemas.openxmlformats.org/officeDocument/2006/relationships/image" Target="../media/image12.png"/></Relationships>
</file>

<file path=ppt/slides/_rels/slide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7.vml"/><Relationship Id="rId5" Type="http://schemas.openxmlformats.org/officeDocument/2006/relationships/oleObject" Target="../embeddings/Microsoft_Word_97_-_2003_Document819.doc"/><Relationship Id="rId4" Type="http://schemas.openxmlformats.org/officeDocument/2006/relationships/oleObject" Target="../embeddings/Microsoft_Word_97_-_2003_Document818.doc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4" Type="http://schemas.openxmlformats.org/officeDocument/2006/relationships/oleObject" Target="../embeddings/Microsoft_Word_97_-_2003_Document79.doc"/></Relationships>
</file>

<file path=ppt/slides/_rels/slide5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2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8.vml"/><Relationship Id="rId4" Type="http://schemas.openxmlformats.org/officeDocument/2006/relationships/image" Target="../media/image12.png"/></Relationships>
</file>

<file path=ppt/slides/_rels/slide5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2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9.vml"/><Relationship Id="rId4" Type="http://schemas.openxmlformats.org/officeDocument/2006/relationships/image" Target="../media/image12.png"/></Relationships>
</file>

<file path=ppt/slides/_rels/slide5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2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0.vml"/><Relationship Id="rId4" Type="http://schemas.openxmlformats.org/officeDocument/2006/relationships/image" Target="../media/image12.png"/></Relationships>
</file>

<file path=ppt/slides/_rels/slide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1.vml"/><Relationship Id="rId5" Type="http://schemas.openxmlformats.org/officeDocument/2006/relationships/oleObject" Target="../embeddings/Microsoft_Word_97_-_2003_Document824.doc"/><Relationship Id="rId4" Type="http://schemas.openxmlformats.org/officeDocument/2006/relationships/oleObject" Target="../embeddings/Microsoft_Word_97_-_2003_Document823.doc"/></Relationships>
</file>

<file path=ppt/slides/_rels/slide5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2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2.vml"/><Relationship Id="rId4" Type="http://schemas.openxmlformats.org/officeDocument/2006/relationships/image" Target="../media/image12.png"/></Relationships>
</file>

<file path=ppt/slides/_rels/slide5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2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3.vml"/><Relationship Id="rId4" Type="http://schemas.openxmlformats.org/officeDocument/2006/relationships/image" Target="../media/image12.png"/></Relationships>
</file>

<file path=ppt/slides/_rels/slide5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2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4.vml"/><Relationship Id="rId4" Type="http://schemas.openxmlformats.org/officeDocument/2006/relationships/image" Target="../media/image12.png"/></Relationships>
</file>

<file path=ppt/slides/_rels/slide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5.vml"/><Relationship Id="rId4" Type="http://schemas.openxmlformats.org/officeDocument/2006/relationships/oleObject" Target="../embeddings/Microsoft_Word_97_-_2003_Document828.doc"/></Relationships>
</file>

<file path=ppt/slides/_rels/slide5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2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6.vml"/><Relationship Id="rId4" Type="http://schemas.openxmlformats.org/officeDocument/2006/relationships/image" Target="../media/image12.png"/></Relationships>
</file>

<file path=ppt/slides/_rels/slide5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3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7.vml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11.png"/></Relationships>
</file>

<file path=ppt/slides/_rels/slide5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3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8.vml"/><Relationship Id="rId4" Type="http://schemas.openxmlformats.org/officeDocument/2006/relationships/image" Target="../media/image12.png"/></Relationships>
</file>

<file path=ppt/slides/_rels/slide5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3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9.vml"/></Relationships>
</file>

<file path=ppt/slides/_rels/slide5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3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0.vml"/></Relationships>
</file>

<file path=ppt/slides/_rels/slide5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3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1.vml"/></Relationships>
</file>

<file path=ppt/slides/_rels/slide5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3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2.vml"/></Relationships>
</file>

<file path=ppt/slides/_rels/slide5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3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3.vml"/></Relationships>
</file>

<file path=ppt/slides/_rels/slide5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3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4.vml"/></Relationships>
</file>

<file path=ppt/slides/_rels/slide5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3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5.vml"/></Relationships>
</file>

<file path=ppt/slides/_rels/slide568.xml.rels><?xml version="1.0" encoding="UTF-8" standalone="yes"?>
<Relationships xmlns="http://schemas.openxmlformats.org/package/2006/relationships"><Relationship Id="rId3" Type="http://schemas.openxmlformats.org/officeDocument/2006/relationships/slide" Target="slide32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slide" Target="slide353.xml"/></Relationships>
</file>

<file path=ppt/slides/_rels/slide5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3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6.vml"/><Relationship Id="rId5" Type="http://schemas.openxmlformats.org/officeDocument/2006/relationships/oleObject" Target="../embeddings/Microsoft_Word_97_-_2003_Document840.doc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Document85.doc"/><Relationship Id="rId3" Type="http://schemas.openxmlformats.org/officeDocument/2006/relationships/oleObject" Target="../embeddings/Microsoft_Word_97_-_2003_Document81.doc"/><Relationship Id="rId7" Type="http://schemas.openxmlformats.org/officeDocument/2006/relationships/oleObject" Target="../embeddings/Microsoft_Word_97_-_2003_Document8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Microsoft_Word_97_-_2003_Document83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82.doc"/><Relationship Id="rId9" Type="http://schemas.openxmlformats.org/officeDocument/2006/relationships/oleObject" Target="../embeddings/Microsoft_Word_97_-_2003_Document86.doc"/></Relationships>
</file>

<file path=ppt/slides/_rels/slide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7.vml"/><Relationship Id="rId4" Type="http://schemas.openxmlformats.org/officeDocument/2006/relationships/oleObject" Target="../embeddings/Microsoft_Word_97_-_2003_Document841.doc"/></Relationships>
</file>

<file path=ppt/slides/_rels/slide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8.vml"/><Relationship Id="rId4" Type="http://schemas.openxmlformats.org/officeDocument/2006/relationships/oleObject" Target="../embeddings/Microsoft_Word_97_-_2003_Document842.doc"/></Relationships>
</file>

<file path=ppt/slides/_rels/slide5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4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9.vml"/><Relationship Id="rId4" Type="http://schemas.openxmlformats.org/officeDocument/2006/relationships/image" Target="../media/image12.png"/></Relationships>
</file>

<file path=ppt/slides/_rels/slide5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4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0.vml"/><Relationship Id="rId4" Type="http://schemas.openxmlformats.org/officeDocument/2006/relationships/image" Target="../media/image12.png"/></Relationships>
</file>

<file path=ppt/slides/_rels/slide5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4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1.vml"/><Relationship Id="rId4" Type="http://schemas.openxmlformats.org/officeDocument/2006/relationships/image" Target="../media/image12.png"/></Relationships>
</file>

<file path=ppt/slides/_rels/slide5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4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2.vml"/><Relationship Id="rId4" Type="http://schemas.openxmlformats.org/officeDocument/2006/relationships/image" Target="../media/image12.png"/></Relationships>
</file>

<file path=ppt/slides/_rels/slide5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4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3.vml"/><Relationship Id="rId4" Type="http://schemas.openxmlformats.org/officeDocument/2006/relationships/image" Target="../media/image12.png"/></Relationships>
</file>

<file path=ppt/slides/_rels/slide5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4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4.vml"/><Relationship Id="rId4" Type="http://schemas.openxmlformats.org/officeDocument/2006/relationships/image" Target="../media/image12.png"/></Relationships>
</file>

<file path=ppt/slides/_rels/slide5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4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5.vml"/><Relationship Id="rId4" Type="http://schemas.openxmlformats.org/officeDocument/2006/relationships/image" Target="../media/image12.png"/></Relationships>
</file>

<file path=ppt/slides/_rels/slide5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5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6.vml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7.doc"/><Relationship Id="rId7" Type="http://schemas.openxmlformats.org/officeDocument/2006/relationships/oleObject" Target="../embeddings/Microsoft_Word_97_-_2003_Document9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Microsoft_Word_97_-_2003_Document89.doc"/><Relationship Id="rId5" Type="http://schemas.openxmlformats.org/officeDocument/2006/relationships/oleObject" Target="../embeddings/Microsoft_Word_97_-_2003_Document88.doc"/><Relationship Id="rId4" Type="http://schemas.openxmlformats.org/officeDocument/2006/relationships/image" Target="../media/image11.png"/></Relationships>
</file>

<file path=ppt/slides/_rels/slide5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5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7.vml"/><Relationship Id="rId4" Type="http://schemas.openxmlformats.org/officeDocument/2006/relationships/image" Target="../media/image12.png"/></Relationships>
</file>

<file path=ppt/slides/_rels/slide5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5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8.vml"/><Relationship Id="rId4" Type="http://schemas.openxmlformats.org/officeDocument/2006/relationships/image" Target="../media/image12.png"/></Relationships>
</file>

<file path=ppt/slides/_rels/slide5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5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9.vml"/><Relationship Id="rId4" Type="http://schemas.openxmlformats.org/officeDocument/2006/relationships/image" Target="../media/image12.png"/></Relationships>
</file>

<file path=ppt/slides/_rels/slide5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5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0.vml"/><Relationship Id="rId4" Type="http://schemas.openxmlformats.org/officeDocument/2006/relationships/image" Target="../media/image12.png"/></Relationships>
</file>

<file path=ppt/slides/_rels/slide5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5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1.vml"/><Relationship Id="rId4" Type="http://schemas.openxmlformats.org/officeDocument/2006/relationships/image" Target="../media/image12.png"/></Relationships>
</file>

<file path=ppt/slides/_rels/slide5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5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2.vml"/><Relationship Id="rId4" Type="http://schemas.openxmlformats.org/officeDocument/2006/relationships/image" Target="../media/image12.png"/></Relationships>
</file>

<file path=ppt/slides/_rels/slide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3.vml"/><Relationship Id="rId4" Type="http://schemas.openxmlformats.org/officeDocument/2006/relationships/oleObject" Target="../embeddings/Microsoft_Word_97_-_2003_Document857.doc"/></Relationships>
</file>

<file path=ppt/slides/_rels/slide5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5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4.vml"/><Relationship Id="rId4" Type="http://schemas.openxmlformats.org/officeDocument/2006/relationships/image" Target="../media/image12.png"/></Relationships>
</file>

<file path=ppt/slides/_rels/slide5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5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5.vml"/><Relationship Id="rId4" Type="http://schemas.openxmlformats.org/officeDocument/2006/relationships/image" Target="../media/image12.png"/></Relationships>
</file>

<file path=ppt/slides/_rels/slide5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6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6.vml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9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Word_97_-_2003_Document93.doc"/><Relationship Id="rId4" Type="http://schemas.openxmlformats.org/officeDocument/2006/relationships/oleObject" Target="../embeddings/Microsoft_Word_97_-_2003_Document92.doc"/></Relationships>
</file>

<file path=ppt/slides/_rels/slide5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6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7.vml"/><Relationship Id="rId4" Type="http://schemas.openxmlformats.org/officeDocument/2006/relationships/image" Target="../media/image12.png"/></Relationships>
</file>

<file path=ppt/slides/_rels/slide5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6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8.vml"/><Relationship Id="rId4" Type="http://schemas.openxmlformats.org/officeDocument/2006/relationships/image" Target="../media/image12.png"/></Relationships>
</file>

<file path=ppt/slides/_rels/slide5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6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9.vml"/><Relationship Id="rId4" Type="http://schemas.openxmlformats.org/officeDocument/2006/relationships/image" Target="../media/image12.png"/></Relationships>
</file>

<file path=ppt/slides/_rels/slide5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6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0.vml"/><Relationship Id="rId4" Type="http://schemas.openxmlformats.org/officeDocument/2006/relationships/image" Target="../media/image12.png"/></Relationships>
</file>

<file path=ppt/slides/_rels/slide5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6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1.vml"/></Relationships>
</file>

<file path=ppt/slides/_rels/slide5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6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2.vml"/></Relationships>
</file>

<file path=ppt/slides/_rels/slide5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6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3.vml"/></Relationships>
</file>

<file path=ppt/slides/_rels/slide5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6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4.vml"/></Relationships>
</file>

<file path=ppt/slides/_rels/slide5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6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5.vml"/></Relationships>
</file>

<file path=ppt/slides/_rels/slide5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7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6.v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Microsoft_Word_97_-_2003_Document4.doc"/><Relationship Id="rId5" Type="http://schemas.openxmlformats.org/officeDocument/2006/relationships/slide" Target="slide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9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Word_97_-_2003_Document96.doc"/><Relationship Id="rId4" Type="http://schemas.openxmlformats.org/officeDocument/2006/relationships/oleObject" Target="../embeddings/Microsoft_Word_97_-_2003_Document95.doc"/></Relationships>
</file>

<file path=ppt/slides/_rels/slide6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7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7.vml"/></Relationships>
</file>

<file path=ppt/slides/_rels/slide6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7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8.vml"/></Relationships>
</file>

<file path=ppt/slides/_rels/slide6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7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9.vml"/></Relationships>
</file>

<file path=ppt/slides/_rels/slide6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7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0.vml"/></Relationships>
</file>

<file path=ppt/slides/_rels/slide6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7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1.vml"/></Relationships>
</file>

<file path=ppt/slides/_rels/slide605.xml.rels><?xml version="1.0" encoding="UTF-8" standalone="yes"?>
<Relationships xmlns="http://schemas.openxmlformats.org/package/2006/relationships"><Relationship Id="rId3" Type="http://schemas.openxmlformats.org/officeDocument/2006/relationships/slide" Target="slide32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slide" Target="slide353.xml"/></Relationships>
</file>

<file path=ppt/slides/_rels/slide6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7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2.vml"/><Relationship Id="rId5" Type="http://schemas.openxmlformats.org/officeDocument/2006/relationships/oleObject" Target="../embeddings/Microsoft_Word_97_-_2003_Document877.doc"/><Relationship Id="rId4" Type="http://schemas.openxmlformats.org/officeDocument/2006/relationships/image" Target="../media/image12.png"/></Relationships>
</file>

<file path=ppt/slides/_rels/slide6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3.vml"/><Relationship Id="rId4" Type="http://schemas.openxmlformats.org/officeDocument/2006/relationships/oleObject" Target="../embeddings/Microsoft_Word_97_-_2003_Document878.doc"/></Relationships>
</file>

<file path=ppt/slides/_rels/slide6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4.vml"/><Relationship Id="rId4" Type="http://schemas.openxmlformats.org/officeDocument/2006/relationships/oleObject" Target="../embeddings/Microsoft_Word_97_-_2003_Document879.doc"/></Relationships>
</file>

<file path=ppt/slides/_rels/slide6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5.vml"/><Relationship Id="rId4" Type="http://schemas.openxmlformats.org/officeDocument/2006/relationships/oleObject" Target="../embeddings/Microsoft_Word_97_-_2003_Document880.doc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9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98.doc"/></Relationships>
</file>

<file path=ppt/slides/_rels/slide6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8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6.vml"/><Relationship Id="rId4" Type="http://schemas.openxmlformats.org/officeDocument/2006/relationships/image" Target="../media/image12.png"/></Relationships>
</file>

<file path=ppt/slides/_rels/slide6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8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7.vml"/><Relationship Id="rId4" Type="http://schemas.openxmlformats.org/officeDocument/2006/relationships/image" Target="../media/image12.png"/></Relationships>
</file>

<file path=ppt/slides/_rels/slide6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8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8.vml"/><Relationship Id="rId4" Type="http://schemas.openxmlformats.org/officeDocument/2006/relationships/image" Target="../media/image12.png"/></Relationships>
</file>

<file path=ppt/slides/_rels/slide6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8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9.vml"/><Relationship Id="rId4" Type="http://schemas.openxmlformats.org/officeDocument/2006/relationships/image" Target="../media/image12.png"/></Relationships>
</file>

<file path=ppt/slides/_rels/slide6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8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0.vml"/><Relationship Id="rId4" Type="http://schemas.openxmlformats.org/officeDocument/2006/relationships/image" Target="../media/image12.png"/></Relationships>
</file>

<file path=ppt/slides/_rels/slide6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8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1.vml"/><Relationship Id="rId4" Type="http://schemas.openxmlformats.org/officeDocument/2006/relationships/image" Target="../media/image12.png"/></Relationships>
</file>

<file path=ppt/slides/_rels/slide6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8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2.vml"/><Relationship Id="rId4" Type="http://schemas.openxmlformats.org/officeDocument/2006/relationships/image" Target="../media/image12.png"/></Relationships>
</file>

<file path=ppt/slides/_rels/slide6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8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3.vml"/><Relationship Id="rId4" Type="http://schemas.openxmlformats.org/officeDocument/2006/relationships/image" Target="../media/image12.png"/></Relationships>
</file>

<file path=ppt/slides/_rels/slide6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8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4.vml"/><Relationship Id="rId4" Type="http://schemas.openxmlformats.org/officeDocument/2006/relationships/image" Target="../media/image12.png"/></Relationships>
</file>

<file path=ppt/slides/_rels/slide6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9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5.vml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9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.vml"/><Relationship Id="rId4" Type="http://schemas.openxmlformats.org/officeDocument/2006/relationships/image" Target="../media/image11.png"/></Relationships>
</file>

<file path=ppt/slides/_rels/slide6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9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6.vml"/><Relationship Id="rId4" Type="http://schemas.openxmlformats.org/officeDocument/2006/relationships/image" Target="../media/image12.png"/></Relationships>
</file>

<file path=ppt/slides/_rels/slide6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9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7.vml"/><Relationship Id="rId4" Type="http://schemas.openxmlformats.org/officeDocument/2006/relationships/image" Target="../media/image12.png"/></Relationships>
</file>

<file path=ppt/slides/_rels/slide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8.vml"/><Relationship Id="rId4" Type="http://schemas.openxmlformats.org/officeDocument/2006/relationships/oleObject" Target="../embeddings/Microsoft_Word_97_-_2003_Document893.doc"/></Relationships>
</file>

<file path=ppt/slides/_rels/slide6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9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9.vml"/><Relationship Id="rId4" Type="http://schemas.openxmlformats.org/officeDocument/2006/relationships/image" Target="../media/image12.png"/></Relationships>
</file>

<file path=ppt/slides/_rels/slide6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9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0.vml"/><Relationship Id="rId4" Type="http://schemas.openxmlformats.org/officeDocument/2006/relationships/image" Target="../media/image12.png"/></Relationships>
</file>

<file path=ppt/slides/_rels/slide6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9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1.vml"/><Relationship Id="rId4" Type="http://schemas.openxmlformats.org/officeDocument/2006/relationships/image" Target="../media/image12.png"/></Relationships>
</file>

<file path=ppt/slides/_rels/slide6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9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2.vml"/><Relationship Id="rId4" Type="http://schemas.openxmlformats.org/officeDocument/2006/relationships/image" Target="../media/image12.png"/></Relationships>
</file>

<file path=ppt/slides/_rels/slide6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9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3.vml"/><Relationship Id="rId4" Type="http://schemas.openxmlformats.org/officeDocument/2006/relationships/image" Target="../media/image12.png"/></Relationships>
</file>

<file path=ppt/slides/_rels/slide6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9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4.vml"/><Relationship Id="rId4" Type="http://schemas.openxmlformats.org/officeDocument/2006/relationships/image" Target="../media/image12.png"/></Relationships>
</file>

<file path=ppt/slides/_rels/slide6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90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5.vml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0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101.doc"/></Relationships>
</file>

<file path=ppt/slides/_rels/slide6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9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6.vml"/><Relationship Id="rId4" Type="http://schemas.openxmlformats.org/officeDocument/2006/relationships/image" Target="../media/image13.png"/></Relationships>
</file>

<file path=ppt/slides/_rels/slide6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7.vml"/><Relationship Id="rId4" Type="http://schemas.openxmlformats.org/officeDocument/2006/relationships/oleObject" Target="../embeddings/Microsoft_Word_97_-_2003_Document902.doc"/></Relationships>
</file>

<file path=ppt/slides/_rels/slide6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90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8.vml"/><Relationship Id="rId4" Type="http://schemas.openxmlformats.org/officeDocument/2006/relationships/image" Target="../media/image13.png"/></Relationships>
</file>

<file path=ppt/slides/_rels/slide6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90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9.vml"/><Relationship Id="rId4" Type="http://schemas.openxmlformats.org/officeDocument/2006/relationships/image" Target="../media/image13.png"/></Relationships>
</file>

<file path=ppt/slides/_rels/slide6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90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0.vml"/><Relationship Id="rId4" Type="http://schemas.openxmlformats.org/officeDocument/2006/relationships/image" Target="../media/image13.png"/></Relationships>
</file>

<file path=ppt/slides/_rels/slide6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1.vml"/><Relationship Id="rId4" Type="http://schemas.openxmlformats.org/officeDocument/2006/relationships/oleObject" Target="../embeddings/Microsoft_Word_97_-_2003_Document906.doc"/></Relationships>
</file>

<file path=ppt/slides/_rels/slide6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90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2.vml"/></Relationships>
</file>

<file path=ppt/slides/_rels/slide6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90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3.vml"/></Relationships>
</file>

<file path=ppt/slides/_rels/slide6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90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4.vml"/></Relationships>
</file>

<file path=ppt/slides/_rels/slide6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91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5.v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0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.vml"/><Relationship Id="rId4" Type="http://schemas.openxmlformats.org/officeDocument/2006/relationships/image" Target="../media/image11.png"/></Relationships>
</file>

<file path=ppt/slides/_rels/slide6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91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6.vml"/></Relationships>
</file>

<file path=ppt/slides/_rels/slide6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91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7.vml"/></Relationships>
</file>

<file path=ppt/slides/_rels/slide6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91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8.vml"/></Relationships>
</file>

<file path=ppt/slides/_rels/slide6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91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9.vml"/></Relationships>
</file>

<file path=ppt/slides/_rels/slide6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91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0.v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0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Microsoft_Word_97_-_2003_Document105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104.doc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0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Microsoft_Word_97_-_2003_Document108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107.doc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0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110.doc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.vml"/><Relationship Id="rId4" Type="http://schemas.openxmlformats.org/officeDocument/2006/relationships/oleObject" Target="../embeddings/Microsoft_Word_97_-_2003_Document111.doc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1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5.v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Microsoft_Word_97_-_2003_Document5.doc"/><Relationship Id="rId5" Type="http://schemas.openxmlformats.org/officeDocument/2006/relationships/slide" Target="slide2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6.vml"/><Relationship Id="rId4" Type="http://schemas.openxmlformats.org/officeDocument/2006/relationships/oleObject" Target="../embeddings/Microsoft_Word_97_-_2003_Document113.doc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.vml"/><Relationship Id="rId5" Type="http://schemas.openxmlformats.org/officeDocument/2006/relationships/oleObject" Target="../embeddings/Microsoft_Word_97_-_2003_Document115.doc"/><Relationship Id="rId4" Type="http://schemas.openxmlformats.org/officeDocument/2006/relationships/oleObject" Target="../embeddings/Microsoft_Word_97_-_2003_Document114.doc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1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.vml"/><Relationship Id="rId4" Type="http://schemas.openxmlformats.org/officeDocument/2006/relationships/image" Target="../media/image1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1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.vml"/><Relationship Id="rId5" Type="http://schemas.openxmlformats.org/officeDocument/2006/relationships/oleObject" Target="../embeddings/Microsoft_Word_97_-_2003_Document118.doc"/><Relationship Id="rId4" Type="http://schemas.openxmlformats.org/officeDocument/2006/relationships/image" Target="../media/image1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0.vml"/><Relationship Id="rId4" Type="http://schemas.openxmlformats.org/officeDocument/2006/relationships/oleObject" Target="../embeddings/Microsoft_Word_97_-_2003_Document119.doc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2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.vml"/><Relationship Id="rId4" Type="http://schemas.openxmlformats.org/officeDocument/2006/relationships/image" Target="../media/image1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2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.vml"/><Relationship Id="rId5" Type="http://schemas.openxmlformats.org/officeDocument/2006/relationships/oleObject" Target="../embeddings/Microsoft_Word_97_-_2003_Document122.doc"/><Relationship Id="rId4" Type="http://schemas.openxmlformats.org/officeDocument/2006/relationships/image" Target="../media/image1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3.vml"/><Relationship Id="rId4" Type="http://schemas.openxmlformats.org/officeDocument/2006/relationships/oleObject" Target="../embeddings/Microsoft_Word_97_-_2003_Document123.doc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4.vml"/><Relationship Id="rId4" Type="http://schemas.openxmlformats.org/officeDocument/2006/relationships/oleObject" Target="../embeddings/Microsoft_Word_97_-_2003_Document124.doc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2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5.v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598.xml"/><Relationship Id="rId3" Type="http://schemas.openxmlformats.org/officeDocument/2006/relationships/slide" Target="slide2.xml"/><Relationship Id="rId7" Type="http://schemas.openxmlformats.org/officeDocument/2006/relationships/slide" Target="slide58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slide" Target="slide5.xml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2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6.vml"/><Relationship Id="rId5" Type="http://schemas.openxmlformats.org/officeDocument/2006/relationships/oleObject" Target="../embeddings/Microsoft_Word_97_-_2003_Document127.doc"/><Relationship Id="rId4" Type="http://schemas.openxmlformats.org/officeDocument/2006/relationships/image" Target="../media/image1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2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7.vml"/><Relationship Id="rId4" Type="http://schemas.openxmlformats.org/officeDocument/2006/relationships/image" Target="../media/image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2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8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Word_97_-_2003_Document130.doc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3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9.vml"/><Relationship Id="rId4" Type="http://schemas.openxmlformats.org/officeDocument/2006/relationships/image" Target="../media/image1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3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0.vml"/><Relationship Id="rId4" Type="http://schemas.openxmlformats.org/officeDocument/2006/relationships/image" Target="../media/image1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3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1.vml"/><Relationship Id="rId4" Type="http://schemas.openxmlformats.org/officeDocument/2006/relationships/image" Target="../media/image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3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2.vml"/><Relationship Id="rId5" Type="http://schemas.openxmlformats.org/officeDocument/2006/relationships/oleObject" Target="../embeddings/Microsoft_Word_97_-_2003_Document135.doc"/><Relationship Id="rId4" Type="http://schemas.openxmlformats.org/officeDocument/2006/relationships/image" Target="../media/image1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3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3.vml"/><Relationship Id="rId4" Type="http://schemas.openxmlformats.org/officeDocument/2006/relationships/image" Target="../media/image1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3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4.vml"/><Relationship Id="rId4" Type="http://schemas.openxmlformats.org/officeDocument/2006/relationships/image" Target="../media/image1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3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5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Word_97_-_2003_Document139.doc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Microsoft_Word_97_-_2003_Document6.doc"/><Relationship Id="rId4" Type="http://schemas.openxmlformats.org/officeDocument/2006/relationships/slide" Target="slide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6.vml"/><Relationship Id="rId4" Type="http://schemas.openxmlformats.org/officeDocument/2006/relationships/oleObject" Target="../embeddings/Microsoft_Word_97_-_2003_Document140.doc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7.vml"/><Relationship Id="rId4" Type="http://schemas.openxmlformats.org/officeDocument/2006/relationships/oleObject" Target="../embeddings/Microsoft_Word_97_-_2003_Document141.doc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4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8.vml"/><Relationship Id="rId4" Type="http://schemas.openxmlformats.org/officeDocument/2006/relationships/image" Target="../media/image1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4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9.vml"/><Relationship Id="rId4" Type="http://schemas.openxmlformats.org/officeDocument/2006/relationships/image" Target="../media/image1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0.vml"/><Relationship Id="rId4" Type="http://schemas.openxmlformats.org/officeDocument/2006/relationships/oleObject" Target="../embeddings/Microsoft_Word_97_-_2003_Document144.doc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4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1.vml"/><Relationship Id="rId5" Type="http://schemas.openxmlformats.org/officeDocument/2006/relationships/oleObject" Target="../embeddings/Microsoft_Word_97_-_2003_Document146.doc"/><Relationship Id="rId4" Type="http://schemas.openxmlformats.org/officeDocument/2006/relationships/image" Target="../media/image1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4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2.vml"/><Relationship Id="rId4" Type="http://schemas.openxmlformats.org/officeDocument/2006/relationships/image" Target="../media/image1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4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3.vml"/><Relationship Id="rId4" Type="http://schemas.openxmlformats.org/officeDocument/2006/relationships/image" Target="../media/image1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4.vml"/><Relationship Id="rId5" Type="http://schemas.openxmlformats.org/officeDocument/2006/relationships/oleObject" Target="../embeddings/Microsoft_Word_97_-_2003_Document150.doc"/><Relationship Id="rId4" Type="http://schemas.openxmlformats.org/officeDocument/2006/relationships/oleObject" Target="../embeddings/Microsoft_Word_97_-_2003_Document149.doc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5.vml"/><Relationship Id="rId4" Type="http://schemas.openxmlformats.org/officeDocument/2006/relationships/oleObject" Target="../embeddings/Microsoft_Word_97_-_2003_Document151.doc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marL="0" indent="0" eaLnBrk="1" hangingPunct="1">
              <a:lnSpc>
                <a:spcPts val="3500"/>
              </a:lnSpc>
              <a:buFont typeface="Arial" charset="0"/>
              <a:buNone/>
            </a:pPr>
            <a:endParaRPr lang="zh-CN" altLang="en-US" sz="1800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2100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 sz="1800" b="0">
                <a:solidFill>
                  <a:srgbClr val="FFFFFF"/>
                </a:solidFill>
              </a:endParaRPr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2102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2103" name="Text Box 7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zh-CN" altLang="en-US" sz="1800" b="0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132104" name="WordArt 3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9550" y="1566863"/>
            <a:ext cx="3644900" cy="123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2105" name="Text Box 4"/>
          <p:cNvSpPr txBox="1">
            <a:spLocks noChangeArrowheads="1"/>
          </p:cNvSpPr>
          <p:nvPr/>
        </p:nvSpPr>
        <p:spPr bwMode="auto">
          <a:xfrm>
            <a:off x="755650" y="2570163"/>
            <a:ext cx="8064500" cy="263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ts val="4000"/>
              </a:lnSpc>
            </a:pPr>
            <a:r>
              <a:rPr lang="zh-CN" altLang="en-US" sz="2300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　　本课件是由精确校对的</a:t>
            </a:r>
            <a:r>
              <a:rPr lang="en-US" altLang="zh-CN" sz="2300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word</a:t>
            </a:r>
            <a:r>
              <a:rPr lang="zh-CN" altLang="en-US" sz="2300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书稿制作的“逐字编辑”课件，如需要修改课件，请双击对应内容，进入可编辑状态。</a:t>
            </a:r>
          </a:p>
          <a:p>
            <a:pPr algn="l">
              <a:lnSpc>
                <a:spcPts val="4000"/>
              </a:lnSpc>
            </a:pPr>
            <a:r>
              <a:rPr lang="zh-CN" altLang="en-US" sz="2300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    如果有的公式双击后无法进入可编辑状态，请单击选中此公式，点击右键、“切换域代码”，即可进入编辑状态。修改后再点击右键、“切换域代码”，即可退出编辑状态。</a:t>
            </a:r>
            <a:endParaRPr lang="en-US" sz="2300">
              <a:solidFill>
                <a:srgbClr val="5F5F5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08025" y="1155700"/>
          <a:ext cx="7953375" cy="6297613"/>
        </p:xfrm>
        <a:graphic>
          <a:graphicData uri="http://schemas.openxmlformats.org/presentationml/2006/ole">
            <p:oleObj spid="_x0000_s1418242" name="Document" r:id="rId5" imgW="9700747" imgH="757372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147763" y="1416050"/>
          <a:ext cx="7118350" cy="3478213"/>
        </p:xfrm>
        <a:graphic>
          <a:graphicData uri="http://schemas.openxmlformats.org/presentationml/2006/ole">
            <p:oleObj spid="_x0000_s1509378" name="Document" r:id="rId4" imgW="8406066" imgH="41142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8648" name="Object 8"/>
          <p:cNvGraphicFramePr>
            <a:graphicFrameLocks noChangeAspect="1"/>
          </p:cNvGraphicFramePr>
          <p:nvPr/>
        </p:nvGraphicFramePr>
        <p:xfrm>
          <a:off x="881090" y="1417676"/>
          <a:ext cx="7620000" cy="7512050"/>
        </p:xfrm>
        <a:graphic>
          <a:graphicData uri="http://schemas.openxmlformats.org/presentationml/2006/ole">
            <p:oleObj spid="_x0000_s1510402" name="Document" r:id="rId3" imgW="8815557" imgH="8697812" progId="Word.Document.8">
              <p:embed/>
            </p:oleObj>
          </a:graphicData>
        </a:graphic>
      </p:graphicFrame>
      <p:sp>
        <p:nvSpPr>
          <p:cNvPr id="35124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8"/>
            <a:ext cx="615951" cy="2088166"/>
            <a:chOff x="-3" y="2279"/>
            <a:chExt cx="388" cy="1070"/>
          </a:xfrm>
        </p:grpSpPr>
        <p:pic>
          <p:nvPicPr>
            <p:cNvPr id="35124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51247" name="内容占位符 2"/>
            <p:cNvSpPr>
              <a:spLocks/>
            </p:cNvSpPr>
            <p:nvPr/>
          </p:nvSpPr>
          <p:spPr bwMode="auto">
            <a:xfrm>
              <a:off x="43" y="244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8648" name="Object 8"/>
          <p:cNvGraphicFramePr>
            <a:graphicFrameLocks noChangeAspect="1"/>
          </p:cNvGraphicFramePr>
          <p:nvPr/>
        </p:nvGraphicFramePr>
        <p:xfrm>
          <a:off x="952528" y="1060486"/>
          <a:ext cx="7620000" cy="7512050"/>
        </p:xfrm>
        <a:graphic>
          <a:graphicData uri="http://schemas.openxmlformats.org/presentationml/2006/ole">
            <p:oleObj spid="_x0000_s1511426" name="Document" r:id="rId3" imgW="8815557" imgH="8697812" progId="Word.Document.8">
              <p:embed/>
            </p:oleObj>
          </a:graphicData>
        </a:graphic>
      </p:graphicFrame>
      <p:sp>
        <p:nvSpPr>
          <p:cNvPr id="35124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8"/>
            <a:ext cx="615951" cy="2088166"/>
            <a:chOff x="-3" y="2279"/>
            <a:chExt cx="388" cy="1070"/>
          </a:xfrm>
        </p:grpSpPr>
        <p:pic>
          <p:nvPicPr>
            <p:cNvPr id="35124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51247" name="内容占位符 2"/>
            <p:cNvSpPr>
              <a:spLocks/>
            </p:cNvSpPr>
            <p:nvPr/>
          </p:nvSpPr>
          <p:spPr bwMode="auto">
            <a:xfrm>
              <a:off x="43" y="244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928662" y="5184793"/>
          <a:ext cx="7010400" cy="815975"/>
        </p:xfrm>
        <a:graphic>
          <a:graphicData uri="http://schemas.openxmlformats.org/presentationml/2006/ole">
            <p:oleObj spid="_x0000_s1511427" name="Document" r:id="rId5" imgW="7604358" imgH="8998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071538" y="1285860"/>
          <a:ext cx="7278688" cy="4887913"/>
        </p:xfrm>
        <a:graphic>
          <a:graphicData uri="http://schemas.openxmlformats.org/presentationml/2006/ole">
            <p:oleObj spid="_x0000_s1512450" name="Document" r:id="rId3" imgW="8021405" imgH="5387914" progId="Word.Document.8">
              <p:embed/>
            </p:oleObj>
          </a:graphicData>
        </a:graphic>
      </p:graphicFrame>
      <p:sp>
        <p:nvSpPr>
          <p:cNvPr id="14746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22763"/>
            <a:ext cx="615951" cy="1770062"/>
            <a:chOff x="-3" y="2270"/>
            <a:chExt cx="388" cy="907"/>
          </a:xfrm>
        </p:grpSpPr>
        <p:pic>
          <p:nvPicPr>
            <p:cNvPr id="147469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7470" name="内容占位符 2"/>
            <p:cNvSpPr>
              <a:spLocks/>
            </p:cNvSpPr>
            <p:nvPr/>
          </p:nvSpPr>
          <p:spPr bwMode="auto">
            <a:xfrm>
              <a:off x="43" y="227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>
                  <a:solidFill>
                    <a:schemeClr val="bg1"/>
                  </a:solidFill>
                  <a:ea typeface="幼圆" pitchFamily="49" charset="-122"/>
                </a:rPr>
                <a:t>易错易混透析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076325" y="1290638"/>
          <a:ext cx="7242175" cy="4859337"/>
        </p:xfrm>
        <a:graphic>
          <a:graphicData uri="http://schemas.openxmlformats.org/presentationml/2006/ole">
            <p:oleObj spid="_x0000_s1513474" name="Document" r:id="rId3" imgW="8021405" imgH="5395845" progId="Word.Document.8">
              <p:embed/>
            </p:oleObj>
          </a:graphicData>
        </a:graphic>
      </p:graphicFrame>
      <p:sp>
        <p:nvSpPr>
          <p:cNvPr id="14746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22763"/>
            <a:ext cx="615951" cy="1770062"/>
            <a:chOff x="-3" y="2270"/>
            <a:chExt cx="388" cy="907"/>
          </a:xfrm>
        </p:grpSpPr>
        <p:pic>
          <p:nvPicPr>
            <p:cNvPr id="147469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7470" name="内容占位符 2"/>
            <p:cNvSpPr>
              <a:spLocks/>
            </p:cNvSpPr>
            <p:nvPr/>
          </p:nvSpPr>
          <p:spPr bwMode="auto">
            <a:xfrm>
              <a:off x="43" y="227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>
                  <a:solidFill>
                    <a:schemeClr val="bg1"/>
                  </a:solidFill>
                  <a:ea typeface="幼圆" pitchFamily="49" charset="-122"/>
                </a:rPr>
                <a:t>易错易混透析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71538" y="3095644"/>
          <a:ext cx="7351713" cy="3048000"/>
        </p:xfrm>
        <a:graphic>
          <a:graphicData uri="http://schemas.openxmlformats.org/presentationml/2006/ole">
            <p:oleObj spid="_x0000_s1514498" name="Document" r:id="rId3" imgW="8517615" imgH="3524406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77939" y="1577975"/>
          <a:ext cx="7351713" cy="1774825"/>
        </p:xfrm>
        <a:graphic>
          <a:graphicData uri="http://schemas.openxmlformats.org/presentationml/2006/ole">
            <p:oleObj spid="_x0000_s1514499" name="Document" r:id="rId4" imgW="8719122" imgH="209820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6792" name="Object 8"/>
          <p:cNvGraphicFramePr>
            <a:graphicFrameLocks noChangeAspect="1"/>
          </p:cNvGraphicFramePr>
          <p:nvPr/>
        </p:nvGraphicFramePr>
        <p:xfrm>
          <a:off x="1147763" y="2036783"/>
          <a:ext cx="7224712" cy="4392613"/>
        </p:xfrm>
        <a:graphic>
          <a:graphicData uri="http://schemas.openxmlformats.org/presentationml/2006/ole">
            <p:oleObj spid="_x0000_s1515522" name="Document" r:id="rId3" imgW="8984319" imgH="5434420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633433" y="1265228"/>
          <a:ext cx="6867525" cy="806450"/>
        </p:xfrm>
        <a:graphic>
          <a:graphicData uri="http://schemas.openxmlformats.org/presentationml/2006/ole">
            <p:oleObj spid="_x0000_s1515523" name="Document" r:id="rId4" imgW="7604358" imgH="9012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025551" y="1000108"/>
          <a:ext cx="7261225" cy="4392612"/>
        </p:xfrm>
        <a:graphic>
          <a:graphicData uri="http://schemas.openxmlformats.org/presentationml/2006/ole">
            <p:oleObj spid="_x0000_s1516546" name="Document" r:id="rId3" imgW="8422619" imgH="5232531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57275" y="3376642"/>
          <a:ext cx="7315200" cy="4267200"/>
        </p:xfrm>
        <a:graphic>
          <a:graphicData uri="http://schemas.openxmlformats.org/presentationml/2006/ole">
            <p:oleObj spid="_x0000_s1517570" name="Document" r:id="rId3" imgW="8462560" imgH="4948805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571472" y="1928802"/>
          <a:ext cx="6902450" cy="806450"/>
        </p:xfrm>
        <a:graphic>
          <a:graphicData uri="http://schemas.openxmlformats.org/presentationml/2006/ole">
            <p:oleObj spid="_x0000_s1517571" name="Document" r:id="rId4" imgW="7642500" imgH="90309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48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圆的方程</a:t>
            </a:r>
            <a:endParaRPr lang="zh-CN" altLang="en-US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55665" name="Picture 17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5666" name="内容占位符 2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55668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69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8"/>
            <a:ext cx="615951" cy="2045232"/>
            <a:chOff x="-3" y="2279"/>
            <a:chExt cx="388" cy="1048"/>
          </a:xfrm>
        </p:grpSpPr>
        <p:pic>
          <p:nvPicPr>
            <p:cNvPr id="155671" name="Picture 4">
              <a:hlinkClick r:id="" action="ppaction://noaction"/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72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3" y="242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90563" y="1208088"/>
          <a:ext cx="7659687" cy="3536950"/>
        </p:xfrm>
        <a:graphic>
          <a:graphicData uri="http://schemas.openxmlformats.org/presentationml/2006/ole">
            <p:oleObj spid="_x0000_s1419266" name="Document" r:id="rId5" imgW="8998352" imgH="4179463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730272" y="4519624"/>
          <a:ext cx="7056438" cy="552450"/>
        </p:xfrm>
        <a:graphic>
          <a:graphicData uri="http://schemas.openxmlformats.org/presentationml/2006/ole">
            <p:oleObj spid="_x0000_s1419267" name="Document" r:id="rId6" imgW="7500366" imgH="60566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</p:grp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200"/>
              </a:lnSpc>
              <a:buFontTx/>
              <a:buNone/>
              <a:defRPr/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9865" name="Object 9"/>
          <p:cNvGraphicFramePr>
            <a:graphicFrameLocks noChangeAspect="1"/>
          </p:cNvGraphicFramePr>
          <p:nvPr/>
        </p:nvGraphicFramePr>
        <p:xfrm>
          <a:off x="977900" y="1652588"/>
          <a:ext cx="7332663" cy="4362450"/>
        </p:xfrm>
        <a:graphic>
          <a:graphicData uri="http://schemas.openxmlformats.org/presentationml/2006/ole">
            <p:oleObj spid="_x0000_s1518594" name="Document" r:id="rId3" imgW="8067104" imgH="480748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49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38188" y="1235075"/>
          <a:ext cx="7331075" cy="5053013"/>
        </p:xfrm>
        <a:graphic>
          <a:graphicData uri="http://schemas.openxmlformats.org/presentationml/2006/ole">
            <p:oleObj spid="_x0000_s1519618" name="Document" r:id="rId4" imgW="9410002" imgH="64052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11238" y="1347788"/>
          <a:ext cx="7346950" cy="2967037"/>
        </p:xfrm>
        <a:graphic>
          <a:graphicData uri="http://schemas.openxmlformats.org/presentationml/2006/ole">
            <p:oleObj spid="_x0000_s1520642" name="Document" r:id="rId4" imgW="8560795" imgH="3464199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98588" y="3289300"/>
          <a:ext cx="6945312" cy="914400"/>
        </p:xfrm>
        <a:graphic>
          <a:graphicData uri="http://schemas.openxmlformats.org/presentationml/2006/ole">
            <p:oleObj spid="_x0000_s1520643" name="Document" r:id="rId5" imgW="7500366" imgH="992140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214414" y="4364057"/>
          <a:ext cx="6853238" cy="1779587"/>
        </p:xfrm>
        <a:graphic>
          <a:graphicData uri="http://schemas.openxmlformats.org/presentationml/2006/ole">
            <p:oleObj spid="_x0000_s1520644" name="Document" r:id="rId6" imgW="7646818" imgH="218292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27113" y="1166817"/>
          <a:ext cx="7202487" cy="2905125"/>
        </p:xfrm>
        <a:graphic>
          <a:graphicData uri="http://schemas.openxmlformats.org/presentationml/2006/ole">
            <p:oleObj spid="_x0000_s1521666" name="Document" r:id="rId4" imgW="8551439" imgH="3464199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97000" y="2954338"/>
          <a:ext cx="6946900" cy="546100"/>
        </p:xfrm>
        <a:graphic>
          <a:graphicData uri="http://schemas.openxmlformats.org/presentationml/2006/ole">
            <p:oleObj spid="_x0000_s1521667" name="Document" r:id="rId5" imgW="7500366" imgH="605667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71538" y="3786190"/>
          <a:ext cx="7346950" cy="2935287"/>
        </p:xfrm>
        <a:graphic>
          <a:graphicData uri="http://schemas.openxmlformats.org/presentationml/2006/ole">
            <p:oleObj spid="_x0000_s1521668" name="Document" r:id="rId6" imgW="8373682" imgH="335604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2814" y="995363"/>
          <a:ext cx="7716838" cy="2967037"/>
        </p:xfrm>
        <a:graphic>
          <a:graphicData uri="http://schemas.openxmlformats.org/presentationml/2006/ole">
            <p:oleObj spid="_x0000_s1522690" name="Document" r:id="rId4" imgW="8994394" imgH="347032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00138" y="785794"/>
          <a:ext cx="7315200" cy="5886450"/>
        </p:xfrm>
        <a:graphic>
          <a:graphicData uri="http://schemas.openxmlformats.org/presentationml/2006/ole">
            <p:oleObj spid="_x0000_s1523714" name="Document" r:id="rId4" imgW="8338778" imgH="71425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71576" y="971574"/>
          <a:ext cx="7315200" cy="5886450"/>
        </p:xfrm>
        <a:graphic>
          <a:graphicData uri="http://schemas.openxmlformats.org/presentationml/2006/ole">
            <p:oleObj spid="_x0000_s1524738" name="Document" r:id="rId4" imgW="8338778" imgH="715227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17563" y="1058863"/>
          <a:ext cx="7716837" cy="2967037"/>
        </p:xfrm>
        <a:graphic>
          <a:graphicData uri="http://schemas.openxmlformats.org/presentationml/2006/ole">
            <p:oleObj spid="_x0000_s1525762" name="Document" r:id="rId4" imgW="8994394" imgH="3470328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54124" y="3084517"/>
          <a:ext cx="6946900" cy="1058863"/>
        </p:xfrm>
        <a:graphic>
          <a:graphicData uri="http://schemas.openxmlformats.org/presentationml/2006/ole">
            <p:oleObj spid="_x0000_s1525763" name="Document" r:id="rId5" imgW="7474818" imgH="1144278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77900" y="4090988"/>
          <a:ext cx="7235825" cy="3465512"/>
        </p:xfrm>
        <a:graphic>
          <a:graphicData uri="http://schemas.openxmlformats.org/presentationml/2006/ole">
            <p:oleObj spid="_x0000_s1525764" name="Document" r:id="rId6" imgW="8267171" imgH="396495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405507" name="Object 3"/>
          <p:cNvGraphicFramePr>
            <a:graphicFrameLocks noChangeAspect="1"/>
          </p:cNvGraphicFramePr>
          <p:nvPr/>
        </p:nvGraphicFramePr>
        <p:xfrm>
          <a:off x="962025" y="1411288"/>
          <a:ext cx="7443788" cy="4941887"/>
        </p:xfrm>
        <a:graphic>
          <a:graphicData uri="http://schemas.openxmlformats.org/presentationml/2006/ole">
            <p:oleObj spid="_x0000_s1526786" name="Document" r:id="rId3" imgW="8347054" imgH="5556275" progId="Word.Document.8">
              <p:embed/>
            </p:oleObj>
          </a:graphicData>
        </a:graphic>
      </p:graphicFrame>
      <p:sp>
        <p:nvSpPr>
          <p:cNvPr id="405508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5509" name="Rectangle 5"/>
          <p:cNvSpPr>
            <a:spLocks noChangeArrowheads="1"/>
          </p:cNvSpPr>
          <p:nvPr/>
        </p:nvSpPr>
        <p:spPr bwMode="auto">
          <a:xfrm>
            <a:off x="3557588" y="812800"/>
            <a:ext cx="3101975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5516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551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05527" name="Rectangle 23"/>
          <p:cNvSpPr>
            <a:spLocks noChangeArrowheads="1"/>
          </p:cNvSpPr>
          <p:nvPr/>
        </p:nvSpPr>
        <p:spPr bwMode="auto">
          <a:xfrm>
            <a:off x="2786050" y="3286124"/>
            <a:ext cx="261693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 dirty="0" smtClean="0"/>
              <a:t>x</a:t>
            </a:r>
            <a:r>
              <a:rPr lang="en-US" sz="2000" baseline="30000" dirty="0" smtClean="0"/>
              <a:t>2</a:t>
            </a:r>
            <a:r>
              <a:rPr lang="zh-CN" altLang="en-US" sz="2000" dirty="0" smtClean="0"/>
              <a:t>＋</a:t>
            </a:r>
            <a:r>
              <a:rPr lang="en-US" sz="2000" i="1" dirty="0" smtClean="0"/>
              <a:t>y</a:t>
            </a:r>
            <a:r>
              <a:rPr lang="en-US" sz="2000" baseline="30000" dirty="0" smtClean="0"/>
              <a:t>2</a:t>
            </a:r>
            <a:r>
              <a:rPr lang="zh-CN" altLang="en-US" sz="2000" dirty="0" smtClean="0"/>
              <a:t>＋</a:t>
            </a:r>
            <a:r>
              <a:rPr lang="en-US" sz="2000" i="1" dirty="0" err="1" smtClean="0"/>
              <a:t>Dx</a:t>
            </a:r>
            <a:r>
              <a:rPr lang="zh-CN" altLang="en-US" sz="2000" dirty="0" smtClean="0"/>
              <a:t>＋</a:t>
            </a:r>
            <a:r>
              <a:rPr lang="en-US" sz="2000" i="1" dirty="0" err="1" smtClean="0"/>
              <a:t>Ey</a:t>
            </a:r>
            <a:r>
              <a:rPr lang="zh-CN" altLang="en-US" sz="2000" dirty="0" smtClean="0"/>
              <a:t>＋</a:t>
            </a:r>
            <a:r>
              <a:rPr lang="en-US" sz="2000" i="1" dirty="0" smtClean="0"/>
              <a:t>F</a:t>
            </a:r>
            <a:r>
              <a:rPr lang="zh-CN" altLang="en-US" sz="2000" dirty="0" smtClean="0"/>
              <a:t>＝</a:t>
            </a:r>
            <a:r>
              <a:rPr lang="en-US" sz="2000" dirty="0" smtClean="0"/>
              <a:t>0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5529" name="Rectangle 25"/>
          <p:cNvSpPr>
            <a:spLocks noChangeArrowheads="1"/>
          </p:cNvSpPr>
          <p:nvPr/>
        </p:nvSpPr>
        <p:spPr bwMode="auto">
          <a:xfrm>
            <a:off x="5715008" y="2500306"/>
            <a:ext cx="86113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 smtClean="0"/>
              <a:t>(</a:t>
            </a:r>
            <a:r>
              <a:rPr lang="en-US" sz="2000" i="1" dirty="0" smtClean="0"/>
              <a:t>a</a:t>
            </a:r>
            <a:r>
              <a:rPr lang="zh-CN" altLang="en-US" sz="2000" dirty="0" smtClean="0"/>
              <a:t>，</a:t>
            </a:r>
            <a:r>
              <a:rPr lang="en-US" sz="2000" i="1" dirty="0" smtClean="0"/>
              <a:t>b</a:t>
            </a:r>
            <a:r>
              <a:rPr lang="en-US" sz="2000" dirty="0" smtClean="0"/>
              <a:t>)</a:t>
            </a:r>
            <a:endParaRPr lang="zh-CN" altLang="en-US" sz="2000" dirty="0">
              <a:solidFill>
                <a:srgbClr val="990033"/>
              </a:solidFill>
            </a:endParaRPr>
          </a:p>
        </p:txBody>
      </p:sp>
      <p:sp>
        <p:nvSpPr>
          <p:cNvPr id="405530" name="Rectangle 26"/>
          <p:cNvSpPr>
            <a:spLocks noChangeArrowheads="1"/>
          </p:cNvSpPr>
          <p:nvPr/>
        </p:nvSpPr>
        <p:spPr bwMode="auto">
          <a:xfrm>
            <a:off x="2924836" y="2285992"/>
            <a:ext cx="236154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 smtClean="0"/>
              <a:t>(</a:t>
            </a:r>
            <a:r>
              <a:rPr lang="en-US" sz="2000" i="1" dirty="0" smtClean="0"/>
              <a:t>x</a:t>
            </a:r>
            <a:r>
              <a:rPr lang="zh-CN" altLang="en-US" sz="2000" dirty="0" smtClean="0"/>
              <a:t>－</a:t>
            </a:r>
            <a:r>
              <a:rPr lang="en-US" sz="2000" i="1" dirty="0" smtClean="0"/>
              <a:t>a</a:t>
            </a:r>
            <a:r>
              <a:rPr lang="en-US" sz="2000" dirty="0" smtClean="0"/>
              <a:t>)</a:t>
            </a:r>
            <a:r>
              <a:rPr lang="en-US" sz="2000" baseline="30000" dirty="0" smtClean="0"/>
              <a:t>2</a:t>
            </a:r>
            <a:r>
              <a:rPr lang="zh-CN" altLang="en-US" sz="2000" dirty="0" smtClean="0"/>
              <a:t>＋</a:t>
            </a:r>
            <a:r>
              <a:rPr lang="en-US" sz="2000" dirty="0" smtClean="0"/>
              <a:t>(</a:t>
            </a:r>
            <a:r>
              <a:rPr lang="en-US" sz="2000" i="1" dirty="0" smtClean="0"/>
              <a:t>y</a:t>
            </a:r>
            <a:r>
              <a:rPr lang="zh-CN" altLang="en-US" sz="2000" dirty="0" smtClean="0"/>
              <a:t>－</a:t>
            </a:r>
            <a:r>
              <a:rPr lang="en-US" sz="2000" i="1" dirty="0" smtClean="0"/>
              <a:t>b</a:t>
            </a:r>
            <a:r>
              <a:rPr lang="en-US" sz="2000" dirty="0" smtClean="0"/>
              <a:t>)</a:t>
            </a:r>
            <a:r>
              <a:rPr lang="en-US" sz="2000" baseline="30000" dirty="0" smtClean="0"/>
              <a:t>2</a:t>
            </a:r>
            <a:r>
              <a:rPr lang="zh-CN" altLang="en-US" sz="2000" dirty="0" smtClean="0"/>
              <a:t>＝</a:t>
            </a:r>
            <a:r>
              <a:rPr lang="en-US" sz="2000" i="1" dirty="0" smtClean="0"/>
              <a:t>r</a:t>
            </a:r>
            <a:r>
              <a:rPr lang="en-US" sz="2000" baseline="30000" dirty="0" smtClean="0"/>
              <a:t>2</a:t>
            </a:r>
            <a:endParaRPr lang="zh-CN" altLang="en-US" sz="2000" dirty="0">
              <a:solidFill>
                <a:srgbClr val="990033"/>
              </a:solidFill>
            </a:endParaRPr>
          </a:p>
        </p:txBody>
      </p:sp>
      <p:sp>
        <p:nvSpPr>
          <p:cNvPr id="405531" name="Rectangle 27"/>
          <p:cNvSpPr>
            <a:spLocks noChangeArrowheads="1"/>
          </p:cNvSpPr>
          <p:nvPr/>
        </p:nvSpPr>
        <p:spPr bwMode="auto">
          <a:xfrm>
            <a:off x="7143768" y="2428868"/>
            <a:ext cx="4010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i="1" dirty="0" smtClean="0"/>
              <a:t>r</a:t>
            </a:r>
            <a:endParaRPr lang="zh-CN" altLang="en-US" sz="2000" dirty="0">
              <a:solidFill>
                <a:srgbClr val="990033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0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05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5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5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5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5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5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5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5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5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6" grpId="0" autoUpdateAnimBg="0"/>
      <p:bldP spid="405527" grpId="0"/>
      <p:bldP spid="405529" grpId="0"/>
      <p:bldP spid="405530" grpId="0"/>
      <p:bldP spid="405531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106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0638" name="Picture 1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063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1122390" y="1157305"/>
          <a:ext cx="7378700" cy="4700587"/>
        </p:xfrm>
        <a:graphic>
          <a:graphicData uri="http://schemas.openxmlformats.org/presentationml/2006/ole">
            <p:oleObj spid="_x0000_s1527810" name="Document" r:id="rId4" imgW="8426217" imgH="5390798" progId="Word.Document.8">
              <p:embed/>
            </p:oleObj>
          </a:graphicData>
        </a:graphic>
      </p:graphicFrame>
      <p:sp>
        <p:nvSpPr>
          <p:cNvPr id="11" name="Rectangle 24"/>
          <p:cNvSpPr>
            <a:spLocks noChangeArrowheads="1"/>
          </p:cNvSpPr>
          <p:nvPr/>
        </p:nvSpPr>
        <p:spPr bwMode="auto">
          <a:xfrm>
            <a:off x="4929190" y="2143116"/>
            <a:ext cx="25346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 smtClean="0"/>
              <a:t>(</a:t>
            </a:r>
            <a:r>
              <a:rPr lang="en-US" sz="2000" i="1" dirty="0" smtClean="0"/>
              <a:t>x</a:t>
            </a:r>
            <a:r>
              <a:rPr lang="en-US" sz="2000" baseline="-25000" dirty="0" smtClean="0"/>
              <a:t>0</a:t>
            </a:r>
            <a:r>
              <a:rPr lang="zh-CN" altLang="en-US" sz="2000" dirty="0" smtClean="0"/>
              <a:t>－</a:t>
            </a:r>
            <a:r>
              <a:rPr lang="en-US" sz="2000" i="1" dirty="0" smtClean="0"/>
              <a:t>a</a:t>
            </a:r>
            <a:r>
              <a:rPr lang="en-US" sz="2000" dirty="0" smtClean="0"/>
              <a:t>)</a:t>
            </a:r>
            <a:r>
              <a:rPr lang="en-US" sz="2000" baseline="30000" dirty="0" smtClean="0"/>
              <a:t>2</a:t>
            </a:r>
            <a:r>
              <a:rPr lang="zh-CN" altLang="en-US" sz="2000" dirty="0" smtClean="0"/>
              <a:t>＋</a:t>
            </a:r>
            <a:r>
              <a:rPr lang="en-US" sz="2000" dirty="0" smtClean="0"/>
              <a:t>(</a:t>
            </a:r>
            <a:r>
              <a:rPr lang="en-US" sz="2000" i="1" dirty="0" smtClean="0"/>
              <a:t>y</a:t>
            </a:r>
            <a:r>
              <a:rPr lang="en-US" sz="2000" baseline="-25000" dirty="0" smtClean="0"/>
              <a:t>0</a:t>
            </a:r>
            <a:r>
              <a:rPr lang="zh-CN" altLang="en-US" sz="2000" dirty="0" smtClean="0"/>
              <a:t>－</a:t>
            </a:r>
            <a:r>
              <a:rPr lang="en-US" sz="2000" i="1" dirty="0" smtClean="0"/>
              <a:t>b</a:t>
            </a:r>
            <a:r>
              <a:rPr lang="en-US" sz="2000" dirty="0" smtClean="0"/>
              <a:t>)</a:t>
            </a:r>
            <a:r>
              <a:rPr lang="en-US" sz="2000" baseline="30000" dirty="0" smtClean="0"/>
              <a:t>2</a:t>
            </a:r>
            <a:r>
              <a:rPr lang="zh-CN" altLang="en-US" sz="2000" dirty="0" smtClean="0"/>
              <a:t>＝</a:t>
            </a:r>
            <a:r>
              <a:rPr lang="en-US" sz="2000" i="1" dirty="0" smtClean="0"/>
              <a:t>r</a:t>
            </a:r>
            <a:r>
              <a:rPr lang="en-US" sz="2000" baseline="30000" dirty="0" smtClean="0"/>
              <a:t>2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5000628" y="1785926"/>
            <a:ext cx="25003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dirty="0" smtClean="0"/>
              <a:t>(</a:t>
            </a:r>
            <a:r>
              <a:rPr lang="en-US" sz="2000" i="1" dirty="0" smtClean="0"/>
              <a:t>x</a:t>
            </a:r>
            <a:r>
              <a:rPr lang="en-US" sz="2000" baseline="-25000" dirty="0" smtClean="0"/>
              <a:t>0</a:t>
            </a:r>
            <a:r>
              <a:rPr lang="zh-CN" altLang="en-US" sz="2000" dirty="0" smtClean="0"/>
              <a:t>－</a:t>
            </a:r>
            <a:r>
              <a:rPr lang="en-US" sz="2000" i="1" dirty="0" smtClean="0"/>
              <a:t>a</a:t>
            </a:r>
            <a:r>
              <a:rPr lang="en-US" sz="2000" dirty="0" smtClean="0"/>
              <a:t>)</a:t>
            </a:r>
            <a:r>
              <a:rPr lang="en-US" sz="2000" baseline="30000" dirty="0" smtClean="0"/>
              <a:t>2</a:t>
            </a:r>
            <a:r>
              <a:rPr lang="zh-CN" altLang="en-US" sz="2000" dirty="0" smtClean="0"/>
              <a:t>＋</a:t>
            </a:r>
            <a:r>
              <a:rPr lang="en-US" sz="2000" dirty="0" smtClean="0"/>
              <a:t>(</a:t>
            </a:r>
            <a:r>
              <a:rPr lang="en-US" sz="2000" i="1" dirty="0" smtClean="0"/>
              <a:t>y</a:t>
            </a:r>
            <a:r>
              <a:rPr lang="en-US" sz="2000" baseline="-25000" dirty="0" smtClean="0"/>
              <a:t>0</a:t>
            </a:r>
            <a:r>
              <a:rPr lang="zh-CN" altLang="en-US" sz="2000" dirty="0" smtClean="0"/>
              <a:t>－</a:t>
            </a:r>
            <a:r>
              <a:rPr lang="en-US" sz="2000" i="1" dirty="0" smtClean="0"/>
              <a:t>b</a:t>
            </a:r>
            <a:r>
              <a:rPr lang="en-US" sz="2000" dirty="0" smtClean="0"/>
              <a:t>)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&gt;</a:t>
            </a:r>
            <a:r>
              <a:rPr lang="en-US" sz="2000" i="1" dirty="0" smtClean="0"/>
              <a:t>r</a:t>
            </a:r>
            <a:r>
              <a:rPr lang="en-US" sz="2000" baseline="30000" dirty="0" smtClean="0"/>
              <a:t>2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24"/>
          <p:cNvSpPr>
            <a:spLocks noChangeArrowheads="1"/>
          </p:cNvSpPr>
          <p:nvPr/>
        </p:nvSpPr>
        <p:spPr bwMode="auto">
          <a:xfrm>
            <a:off x="4929190" y="2571744"/>
            <a:ext cx="24064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 smtClean="0"/>
              <a:t>(</a:t>
            </a:r>
            <a:r>
              <a:rPr lang="en-US" sz="2000" i="1" dirty="0" smtClean="0"/>
              <a:t>x</a:t>
            </a:r>
            <a:r>
              <a:rPr lang="en-US" sz="2000" baseline="-25000" dirty="0" smtClean="0"/>
              <a:t>0</a:t>
            </a:r>
            <a:r>
              <a:rPr lang="zh-CN" altLang="en-US" sz="2000" dirty="0" smtClean="0"/>
              <a:t>－</a:t>
            </a:r>
            <a:r>
              <a:rPr lang="en-US" sz="2000" i="1" dirty="0" smtClean="0"/>
              <a:t>a</a:t>
            </a:r>
            <a:r>
              <a:rPr lang="en-US" sz="2000" dirty="0" smtClean="0"/>
              <a:t>)</a:t>
            </a:r>
            <a:r>
              <a:rPr lang="en-US" sz="2000" baseline="30000" dirty="0" smtClean="0"/>
              <a:t>2</a:t>
            </a:r>
            <a:r>
              <a:rPr lang="zh-CN" altLang="en-US" sz="2000" dirty="0" smtClean="0"/>
              <a:t>＋</a:t>
            </a:r>
            <a:r>
              <a:rPr lang="en-US" sz="2000" dirty="0" smtClean="0"/>
              <a:t>(</a:t>
            </a:r>
            <a:r>
              <a:rPr lang="en-US" sz="2000" i="1" dirty="0" smtClean="0"/>
              <a:t>y</a:t>
            </a:r>
            <a:r>
              <a:rPr lang="en-US" sz="2000" baseline="-25000" dirty="0" smtClean="0"/>
              <a:t>0</a:t>
            </a:r>
            <a:r>
              <a:rPr lang="zh-CN" altLang="en-US" sz="2000" dirty="0" smtClean="0"/>
              <a:t>－</a:t>
            </a:r>
            <a:r>
              <a:rPr lang="en-US" sz="2000" i="1" dirty="0" smtClean="0"/>
              <a:t>b</a:t>
            </a:r>
            <a:r>
              <a:rPr lang="en-US" sz="2000" dirty="0" smtClean="0"/>
              <a:t>)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&lt;</a:t>
            </a:r>
            <a:r>
              <a:rPr lang="en-US" sz="2000" i="1" dirty="0" smtClean="0"/>
              <a:t>r</a:t>
            </a:r>
            <a:r>
              <a:rPr lang="en-US" sz="2000" baseline="30000" dirty="0" smtClean="0"/>
              <a:t>2</a:t>
            </a:r>
            <a:endParaRPr lang="zh-CN" altLang="en-US" sz="20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857224" y="931863"/>
          <a:ext cx="7573962" cy="5918200"/>
        </p:xfrm>
        <a:graphic>
          <a:graphicData uri="http://schemas.openxmlformats.org/presentationml/2006/ole">
            <p:oleObj spid="_x0000_s1420290" name="Document" r:id="rId5" imgW="8361087" imgH="654336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357290" y="4608513"/>
          <a:ext cx="6815137" cy="2036762"/>
        </p:xfrm>
        <a:graphic>
          <a:graphicData uri="http://schemas.openxmlformats.org/presentationml/2006/ole">
            <p:oleObj spid="_x0000_s1528834" name="Document" r:id="rId3" imgW="7497847" imgH="2247818" progId="Word.Document.8">
              <p:embed/>
            </p:oleObj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898525" y="3721100"/>
          <a:ext cx="6865938" cy="898525"/>
        </p:xfrm>
        <a:graphic>
          <a:graphicData uri="http://schemas.openxmlformats.org/presentationml/2006/ole">
            <p:oleObj spid="_x0000_s1528835" name="Document" r:id="rId4" imgW="7557580" imgH="100331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654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6543" name="Picture 1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654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11"/>
          <p:cNvGraphicFramePr>
            <a:graphicFrameLocks noChangeAspect="1"/>
          </p:cNvGraphicFramePr>
          <p:nvPr/>
        </p:nvGraphicFramePr>
        <p:xfrm>
          <a:off x="1214414" y="2166940"/>
          <a:ext cx="6818313" cy="1619250"/>
        </p:xfrm>
        <a:graphic>
          <a:graphicData uri="http://schemas.openxmlformats.org/presentationml/2006/ole">
            <p:oleObj spid="_x0000_s1528836" name="Document" r:id="rId6" imgW="7497847" imgH="178527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857224" y="2955928"/>
          <a:ext cx="6815138" cy="901700"/>
        </p:xfrm>
        <a:graphic>
          <a:graphicData uri="http://schemas.openxmlformats.org/presentationml/2006/ole">
            <p:oleObj spid="_x0000_s1529858" name="Document" r:id="rId3" imgW="7500366" imgH="99682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9" name="Object 9"/>
          <p:cNvGraphicFramePr>
            <a:graphicFrameLocks noChangeAspect="1"/>
          </p:cNvGraphicFramePr>
          <p:nvPr/>
        </p:nvGraphicFramePr>
        <p:xfrm>
          <a:off x="1203325" y="1282700"/>
          <a:ext cx="6865938" cy="995363"/>
        </p:xfrm>
        <a:graphic>
          <a:graphicData uri="http://schemas.openxmlformats.org/presentationml/2006/ole">
            <p:oleObj spid="_x0000_s1529859" name="Document" r:id="rId4" imgW="7846166" imgH="1154733" progId="Word.Document.8">
              <p:embed/>
            </p:oleObj>
          </a:graphicData>
        </a:graphic>
      </p:graphicFrame>
      <p:graphicFrame>
        <p:nvGraphicFramePr>
          <p:cNvPr id="256011" name="Object 11"/>
          <p:cNvGraphicFramePr>
            <a:graphicFrameLocks noChangeAspect="1"/>
          </p:cNvGraphicFramePr>
          <p:nvPr/>
        </p:nvGraphicFramePr>
        <p:xfrm>
          <a:off x="1343051" y="4273572"/>
          <a:ext cx="7015163" cy="2298700"/>
        </p:xfrm>
        <a:graphic>
          <a:graphicData uri="http://schemas.openxmlformats.org/presentationml/2006/ole">
            <p:oleObj spid="_x0000_s1529860" name="Document" r:id="rId5" imgW="7887547" imgH="2596077" progId="Word.Document.8">
              <p:embed/>
            </p:oleObj>
          </a:graphicData>
        </a:graphic>
      </p:graphicFrame>
      <p:sp>
        <p:nvSpPr>
          <p:cNvPr id="16589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6590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590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6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030" name="Object 6"/>
          <p:cNvGraphicFramePr>
            <a:graphicFrameLocks noChangeAspect="1"/>
          </p:cNvGraphicFramePr>
          <p:nvPr/>
        </p:nvGraphicFramePr>
        <p:xfrm>
          <a:off x="966788" y="3200400"/>
          <a:ext cx="6753225" cy="889000"/>
        </p:xfrm>
        <a:graphic>
          <a:graphicData uri="http://schemas.openxmlformats.org/presentationml/2006/ole">
            <p:oleObj spid="_x0000_s1530882" name="Document" r:id="rId3" imgW="7500366" imgH="99826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7032" name="Object 8"/>
          <p:cNvGraphicFramePr>
            <a:graphicFrameLocks noChangeAspect="1"/>
          </p:cNvGraphicFramePr>
          <p:nvPr/>
        </p:nvGraphicFramePr>
        <p:xfrm>
          <a:off x="1187450" y="1363663"/>
          <a:ext cx="6897688" cy="1443037"/>
        </p:xfrm>
        <a:graphic>
          <a:graphicData uri="http://schemas.openxmlformats.org/presentationml/2006/ole">
            <p:oleObj spid="_x0000_s1530883" name="Document" r:id="rId4" imgW="7877831" imgH="1651885" progId="Word.Document.8">
              <p:embed/>
            </p:oleObj>
          </a:graphicData>
        </a:graphic>
      </p:graphicFrame>
      <p:graphicFrame>
        <p:nvGraphicFramePr>
          <p:cNvPr id="257033" name="Object 9"/>
          <p:cNvGraphicFramePr>
            <a:graphicFrameLocks noChangeAspect="1"/>
          </p:cNvGraphicFramePr>
          <p:nvPr/>
        </p:nvGraphicFramePr>
        <p:xfrm>
          <a:off x="1428728" y="4314825"/>
          <a:ext cx="6384925" cy="2519363"/>
        </p:xfrm>
        <a:graphic>
          <a:graphicData uri="http://schemas.openxmlformats.org/presentationml/2006/ole">
            <p:oleObj spid="_x0000_s1530884" name="Document" r:id="rId5" imgW="7591764" imgH="2998413" progId="Word.Document.8">
              <p:embed/>
            </p:oleObj>
          </a:graphicData>
        </a:graphic>
      </p:graphicFrame>
      <p:sp>
        <p:nvSpPr>
          <p:cNvPr id="16692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66924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692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7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7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7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054127" y="1714488"/>
          <a:ext cx="7375525" cy="3986212"/>
        </p:xfrm>
        <a:graphic>
          <a:graphicData uri="http://schemas.openxmlformats.org/presentationml/2006/ole">
            <p:oleObj spid="_x0000_s1531906" name="Document" r:id="rId3" imgW="8480912" imgH="460090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103" name="Object 7"/>
          <p:cNvGraphicFramePr>
            <a:graphicFrameLocks noChangeAspect="1"/>
          </p:cNvGraphicFramePr>
          <p:nvPr/>
        </p:nvGraphicFramePr>
        <p:xfrm>
          <a:off x="1142976" y="2813077"/>
          <a:ext cx="7218363" cy="4473575"/>
        </p:xfrm>
        <a:graphic>
          <a:graphicData uri="http://schemas.openxmlformats.org/presentationml/2006/ole">
            <p:oleObj spid="_x0000_s1532930" name="Document" r:id="rId3" imgW="8316468" imgH="514781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1677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6779" name="Picture 1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678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571472" y="1689095"/>
          <a:ext cx="6911975" cy="1096963"/>
        </p:xfrm>
        <a:graphic>
          <a:graphicData uri="http://schemas.openxmlformats.org/presentationml/2006/ole">
            <p:oleObj spid="_x0000_s1532931" name="Document" r:id="rId5" imgW="7605078" imgH="121313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071538" y="1624027"/>
          <a:ext cx="7389813" cy="3876675"/>
        </p:xfrm>
        <a:graphic>
          <a:graphicData uri="http://schemas.openxmlformats.org/presentationml/2006/ole">
            <p:oleObj spid="_x0000_s1533954" name="Document" r:id="rId3" imgW="8789289" imgH="459622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785786" y="4000504"/>
          <a:ext cx="6911975" cy="1096962"/>
        </p:xfrm>
        <a:graphic>
          <a:graphicData uri="http://schemas.openxmlformats.org/presentationml/2006/ole">
            <p:oleObj spid="_x0000_s1533955" name="Document" r:id="rId5" imgW="7605078" imgH="1213137" progId="Word.Document.8">
              <p:embed/>
            </p:oleObj>
          </a:graphicData>
        </a:graphic>
      </p:graphicFrame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>
                <a:ea typeface="黑体" pitchFamily="49" charset="-122"/>
              </a:rPr>
              <a:t>易</a:t>
            </a:r>
            <a:r>
              <a:rPr lang="zh-CN" altLang="en-US" sz="2400" b="1" dirty="0" smtClean="0">
                <a:ea typeface="黑体" pitchFamily="49" charset="-122"/>
              </a:rPr>
              <a:t>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60103" name="Object 7"/>
          <p:cNvGraphicFramePr>
            <a:graphicFrameLocks noChangeAspect="1"/>
          </p:cNvGraphicFramePr>
          <p:nvPr/>
        </p:nvGraphicFramePr>
        <p:xfrm>
          <a:off x="1016028" y="1285860"/>
          <a:ext cx="7485062" cy="4473575"/>
        </p:xfrm>
        <a:graphic>
          <a:graphicData uri="http://schemas.openxmlformats.org/presentationml/2006/ole">
            <p:oleObj spid="_x0000_s1534978" name="Document" r:id="rId4" imgW="8494226" imgH="507282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071538" y="1714488"/>
          <a:ext cx="7289800" cy="1985962"/>
        </p:xfrm>
        <a:graphic>
          <a:graphicData uri="http://schemas.openxmlformats.org/presentationml/2006/ole">
            <p:oleObj spid="_x0000_s1536002" name="Document" r:id="rId3" imgW="8810519" imgH="2390943" progId="Word.Document.8">
              <p:embed/>
            </p:oleObj>
          </a:graphicData>
        </a:graphic>
      </p:graphicFrame>
      <p:sp>
        <p:nvSpPr>
          <p:cNvPr id="415748" name="Rectangle 4"/>
          <p:cNvSpPr>
            <a:spLocks noChangeArrowheads="1"/>
          </p:cNvSpPr>
          <p:nvPr/>
        </p:nvSpPr>
        <p:spPr bwMode="auto">
          <a:xfrm>
            <a:off x="1116013" y="836613"/>
            <a:ext cx="2160587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4348" y="3429000"/>
          <a:ext cx="6973887" cy="841375"/>
        </p:xfrm>
        <a:graphic>
          <a:graphicData uri="http://schemas.openxmlformats.org/presentationml/2006/ole">
            <p:oleObj spid="_x0000_s1536003" name="Document" r:id="rId4" imgW="7566935" imgH="918956" progId="Word.Document.8">
              <p:embed/>
            </p:oleObj>
          </a:graphicData>
        </a:graphic>
      </p:graphicFrame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5752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57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</a:p>
          </p:txBody>
        </p:sp>
      </p:grpSp>
      <p:sp>
        <p:nvSpPr>
          <p:cNvPr id="41575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5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5752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57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</a:p>
          </p:txBody>
        </p:sp>
      </p:grpSp>
      <p:sp>
        <p:nvSpPr>
          <p:cNvPr id="41575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106514" y="1643050"/>
          <a:ext cx="7251700" cy="4235450"/>
        </p:xfrm>
        <a:graphic>
          <a:graphicData uri="http://schemas.openxmlformats.org/presentationml/2006/ole">
            <p:oleObj spid="_x0000_s1537026" name="Document" r:id="rId4" imgW="8109564" imgH="47512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887432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圆的方程</a:t>
            </a:r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262151" name="Object 7"/>
          <p:cNvGraphicFramePr>
            <a:graphicFrameLocks noChangeAspect="1"/>
          </p:cNvGraphicFramePr>
          <p:nvPr/>
        </p:nvGraphicFramePr>
        <p:xfrm>
          <a:off x="1036666" y="1863755"/>
          <a:ext cx="7607300" cy="5851525"/>
        </p:xfrm>
        <a:graphic>
          <a:graphicData uri="http://schemas.openxmlformats.org/presentationml/2006/ole">
            <p:oleObj spid="_x0000_s1538050" name="Document" r:id="rId3" imgW="8732795" imgH="673444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40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409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409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6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0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标题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4352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367" name="Rectangle 31"/>
          <p:cNvSpPr>
            <a:spLocks noChangeArrowheads="1"/>
          </p:cNvSpPr>
          <p:nvPr/>
        </p:nvSpPr>
        <p:spPr bwMode="auto">
          <a:xfrm>
            <a:off x="3557588" y="881063"/>
            <a:ext cx="2943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  <a:ea typeface="黑体" pitchFamily="49" charset="-122"/>
            </a:endParaRP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4369" name="Picture 3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37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341" name="Object 101"/>
          <p:cNvGraphicFramePr>
            <a:graphicFrameLocks noChangeAspect="1"/>
          </p:cNvGraphicFramePr>
          <p:nvPr/>
        </p:nvGraphicFramePr>
        <p:xfrm>
          <a:off x="744566" y="1363663"/>
          <a:ext cx="7970838" cy="7504112"/>
        </p:xfrm>
        <a:graphic>
          <a:graphicData uri="http://schemas.openxmlformats.org/presentationml/2006/ole">
            <p:oleObj spid="_x0000_s1421314" name="Document" r:id="rId5" imgW="9167834" imgH="8664284" progId="Word.Document.8">
              <p:embed/>
            </p:oleObj>
          </a:graphicData>
        </a:graphic>
      </p:graphicFrame>
      <p:sp>
        <p:nvSpPr>
          <p:cNvPr id="23" name="标题 1"/>
          <p:cNvSpPr>
            <a:spLocks/>
          </p:cNvSpPr>
          <p:nvPr/>
        </p:nvSpPr>
        <p:spPr bwMode="auto">
          <a:xfrm>
            <a:off x="4714876" y="2643182"/>
            <a:ext cx="278608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en-US" sz="2400" dirty="0" smtClean="0">
                <a:latin typeface="Times New Roman"/>
                <a:ea typeface="宋体"/>
              </a:rPr>
              <a:t>0</a:t>
            </a:r>
            <a:r>
              <a:rPr lang="en-US" altLang="zh-CN" sz="2400" dirty="0" smtClean="0">
                <a:latin typeface="Times New Roman"/>
                <a:ea typeface="宋体"/>
                <a:cs typeface="Times New Roman"/>
              </a:rPr>
              <a:t>°</a:t>
            </a:r>
            <a:r>
              <a:rPr lang="zh-CN" altLang="en-US" sz="2400" dirty="0" smtClean="0">
                <a:latin typeface="Calibri"/>
                <a:ea typeface="宋体"/>
                <a:cs typeface="Times New Roman"/>
              </a:rPr>
              <a:t>≤</a:t>
            </a:r>
            <a:r>
              <a:rPr lang="en-US" altLang="zh-CN" sz="2400" i="1" dirty="0" smtClean="0">
                <a:latin typeface="Times New Roman"/>
                <a:ea typeface="宋体"/>
                <a:cs typeface="Times New Roman"/>
              </a:rPr>
              <a:t>α</a:t>
            </a:r>
            <a:r>
              <a:rPr lang="en-US" sz="2400" dirty="0" smtClean="0">
                <a:latin typeface="Times New Roman"/>
                <a:ea typeface="宋体"/>
              </a:rPr>
              <a:t>&lt;180</a:t>
            </a:r>
            <a:r>
              <a:rPr lang="en-US" altLang="zh-CN" sz="2400" dirty="0" smtClean="0">
                <a:latin typeface="Times New Roman"/>
                <a:ea typeface="宋体"/>
                <a:cs typeface="Times New Roman"/>
              </a:rPr>
              <a:t>°</a:t>
            </a:r>
            <a:endParaRPr lang="zh-CN" altLang="en-US" sz="2400" b="1" dirty="0">
              <a:solidFill>
                <a:srgbClr val="800000"/>
              </a:solidFill>
              <a:latin typeface="Times New Roman" pitchFamily="18" charset="0"/>
            </a:endParaRPr>
          </a:p>
        </p:txBody>
      </p:sp>
      <p:sp>
        <p:nvSpPr>
          <p:cNvPr id="27" name="标题 1"/>
          <p:cNvSpPr>
            <a:spLocks/>
          </p:cNvSpPr>
          <p:nvPr/>
        </p:nvSpPr>
        <p:spPr bwMode="auto">
          <a:xfrm>
            <a:off x="1785918" y="3952882"/>
            <a:ext cx="280828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200" b="1" dirty="0" smtClean="0">
                <a:solidFill>
                  <a:srgbClr val="800000"/>
                </a:solidFill>
                <a:latin typeface="宋体" pitchFamily="2" charset="-122"/>
              </a:rPr>
              <a:t>不存在</a:t>
            </a:r>
            <a:endParaRPr lang="zh-CN" altLang="en-US" sz="2200" b="1" dirty="0">
              <a:solidFill>
                <a:srgbClr val="800000"/>
              </a:solidFill>
              <a:latin typeface="宋体" pitchFamily="2" charset="-122"/>
            </a:endParaRPr>
          </a:p>
        </p:txBody>
      </p:sp>
      <p:sp>
        <p:nvSpPr>
          <p:cNvPr id="28" name="Text Box 22"/>
          <p:cNvSpPr txBox="1">
            <a:spLocks noChangeArrowheads="1"/>
          </p:cNvSpPr>
          <p:nvPr/>
        </p:nvSpPr>
        <p:spPr bwMode="auto">
          <a:xfrm>
            <a:off x="7629558" y="2285992"/>
            <a:ext cx="16573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latin typeface="Times New Roman"/>
                <a:ea typeface="宋体"/>
              </a:rPr>
              <a:t>0</a:t>
            </a:r>
            <a:r>
              <a:rPr lang="en-US" altLang="zh-CN" sz="2400" dirty="0" smtClean="0">
                <a:latin typeface="Times New Roman"/>
                <a:ea typeface="宋体"/>
                <a:cs typeface="Times New Roman"/>
              </a:rPr>
              <a:t>°</a:t>
            </a:r>
            <a:endParaRPr lang="zh-CN" altLang="en-US" sz="2400" b="1" i="1" dirty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标题 1"/>
          <p:cNvSpPr>
            <a:spLocks/>
          </p:cNvSpPr>
          <p:nvPr/>
        </p:nvSpPr>
        <p:spPr bwMode="auto">
          <a:xfrm>
            <a:off x="1133459" y="5024452"/>
            <a:ext cx="122396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000" b="1" dirty="0" smtClean="0">
                <a:solidFill>
                  <a:srgbClr val="800000"/>
                </a:solidFill>
                <a:latin typeface="幼圆" pitchFamily="49" charset="-122"/>
                <a:ea typeface="幼圆" pitchFamily="49" charset="-122"/>
              </a:rPr>
              <a:t>不存在</a:t>
            </a:r>
            <a:endParaRPr lang="zh-CN" altLang="en-US" sz="2000" b="1" dirty="0">
              <a:solidFill>
                <a:srgbClr val="8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2" name="标题 1"/>
          <p:cNvSpPr>
            <a:spLocks/>
          </p:cNvSpPr>
          <p:nvPr/>
        </p:nvSpPr>
        <p:spPr bwMode="auto">
          <a:xfrm>
            <a:off x="6000760" y="3238502"/>
            <a:ext cx="194468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200" b="1" dirty="0" smtClean="0">
                <a:solidFill>
                  <a:srgbClr val="800000"/>
                </a:solidFill>
                <a:latin typeface="宋体" pitchFamily="2" charset="-122"/>
              </a:rPr>
              <a:t>正切值</a:t>
            </a:r>
            <a:endParaRPr lang="zh-CN" altLang="en-US" sz="2200" b="1" dirty="0">
              <a:solidFill>
                <a:srgbClr val="800000"/>
              </a:solidFill>
              <a:latin typeface="宋体" pitchFamily="2" charset="-122"/>
            </a:endParaRPr>
          </a:p>
        </p:txBody>
      </p:sp>
      <p:sp>
        <p:nvSpPr>
          <p:cNvPr id="33" name="标题 1"/>
          <p:cNvSpPr>
            <a:spLocks/>
          </p:cNvSpPr>
          <p:nvPr/>
        </p:nvSpPr>
        <p:spPr bwMode="auto">
          <a:xfrm>
            <a:off x="3913196" y="3643314"/>
            <a:ext cx="194468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dirty="0" smtClean="0"/>
              <a:t>tan </a:t>
            </a:r>
            <a:r>
              <a:rPr lang="en-US" altLang="zh-CN" sz="2400" i="1" dirty="0" smtClean="0"/>
              <a:t>α</a:t>
            </a:r>
            <a:endParaRPr lang="zh-CN" altLang="en-US" sz="2200" b="1" dirty="0">
              <a:solidFill>
                <a:srgbClr val="800000"/>
              </a:solidFill>
              <a:latin typeface="宋体" pitchFamily="2" charset="-122"/>
            </a:endParaRPr>
          </a:p>
        </p:txBody>
      </p:sp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4933960" y="4548202"/>
          <a:ext cx="1138238" cy="881062"/>
        </p:xfrm>
        <a:graphic>
          <a:graphicData uri="http://schemas.openxmlformats.org/presentationml/2006/ole">
            <p:oleObj spid="_x0000_s1421315" name="Document" r:id="rId6" imgW="1264454" imgH="98960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nimBg="1" autoUpdateAnimBg="0"/>
      <p:bldP spid="14367" grpId="0"/>
      <p:bldP spid="23" grpId="0"/>
      <p:bldP spid="27" grpId="0"/>
      <p:bldP spid="28" grpId="0"/>
      <p:bldP spid="31" grpId="0"/>
      <p:bldP spid="32" grpId="0"/>
      <p:bldP spid="33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151" name="Object 7"/>
          <p:cNvGraphicFramePr>
            <a:graphicFrameLocks noChangeAspect="1"/>
          </p:cNvGraphicFramePr>
          <p:nvPr/>
        </p:nvGraphicFramePr>
        <p:xfrm>
          <a:off x="1042988" y="1074738"/>
          <a:ext cx="7475537" cy="5791200"/>
        </p:xfrm>
        <a:graphic>
          <a:graphicData uri="http://schemas.openxmlformats.org/presentationml/2006/ole">
            <p:oleObj spid="_x0000_s1539074" name="Document" r:id="rId3" imgW="8713724" imgH="67535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40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409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409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65225" name="Object 9"/>
          <p:cNvGraphicFramePr>
            <a:graphicFrameLocks noChangeAspect="1"/>
          </p:cNvGraphicFramePr>
          <p:nvPr/>
        </p:nvGraphicFramePr>
        <p:xfrm>
          <a:off x="952528" y="4935560"/>
          <a:ext cx="7620000" cy="1779588"/>
        </p:xfrm>
        <a:graphic>
          <a:graphicData uri="http://schemas.openxmlformats.org/presentationml/2006/ole">
            <p:oleObj spid="_x0000_s1539075" name="Document" r:id="rId5" imgW="8270769" imgH="19410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6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65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0" grpId="0" autoUpdateAnimBg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51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51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51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500034" y="1404929"/>
          <a:ext cx="6721475" cy="881063"/>
        </p:xfrm>
        <a:graphic>
          <a:graphicData uri="http://schemas.openxmlformats.org/presentationml/2006/ole">
            <p:oleObj spid="_x0000_s1540098" name="Document" r:id="rId4" imgW="7538508" imgH="1000072" progId="Word.Document.8">
              <p:embed/>
            </p:oleObj>
          </a:graphicData>
        </a:graphic>
      </p:graphicFrame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074738" y="2382866"/>
          <a:ext cx="7315200" cy="5118100"/>
        </p:xfrm>
        <a:graphic>
          <a:graphicData uri="http://schemas.openxmlformats.org/presentationml/2006/ole">
            <p:oleObj spid="_x0000_s1540099" name="Document" r:id="rId5" imgW="8200962" imgH="57549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0935" name="Object 7"/>
          <p:cNvGraphicFramePr>
            <a:graphicFrameLocks noChangeAspect="1"/>
          </p:cNvGraphicFramePr>
          <p:nvPr/>
        </p:nvGraphicFramePr>
        <p:xfrm>
          <a:off x="1074738" y="1411288"/>
          <a:ext cx="7362825" cy="5037137"/>
        </p:xfrm>
        <a:graphic>
          <a:graphicData uri="http://schemas.openxmlformats.org/presentationml/2006/ole">
            <p:oleObj spid="_x0000_s1541122" name="Document" r:id="rId3" imgW="8094451" imgH="5548343" progId="Word.Document.8">
              <p:embed/>
            </p:oleObj>
          </a:graphicData>
        </a:graphic>
      </p:graphicFrame>
      <p:sp>
        <p:nvSpPr>
          <p:cNvPr id="1761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613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613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0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203325" y="1160482"/>
          <a:ext cx="7123113" cy="5054600"/>
        </p:xfrm>
        <a:graphic>
          <a:graphicData uri="http://schemas.openxmlformats.org/presentationml/2006/ole">
            <p:oleObj spid="_x0000_s1542146" name="Document" r:id="rId3" imgW="7836090" imgH="556745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920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921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921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352550" y="2357430"/>
          <a:ext cx="6962775" cy="4352925"/>
        </p:xfrm>
        <a:graphic>
          <a:graphicData uri="http://schemas.openxmlformats.org/presentationml/2006/ole">
            <p:oleObj spid="_x0000_s1543170" name="Document" r:id="rId3" imgW="7874233" imgH="494267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02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023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02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863622" y="1377950"/>
          <a:ext cx="6851650" cy="901700"/>
        </p:xfrm>
        <a:graphic>
          <a:graphicData uri="http://schemas.openxmlformats.org/presentationml/2006/ole">
            <p:oleObj spid="_x0000_s1543171" name="Document" r:id="rId5" imgW="7535581" imgH="9987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16013" y="785794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与圆有关的最值问题</a:t>
            </a:r>
            <a:endParaRPr lang="en-US" altLang="zh-CN" dirty="0" smtClean="0"/>
          </a:p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/>
              <a:t>考向</a:t>
            </a:r>
            <a:r>
              <a:rPr lang="en-US" dirty="0" smtClean="0"/>
              <a:t>1</a:t>
            </a:r>
            <a:r>
              <a:rPr lang="zh-CN" altLang="en-US" dirty="0" smtClean="0"/>
              <a:t>　　　斜率型最值问题</a:t>
            </a:r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272391" name="Object 7"/>
          <p:cNvGraphicFramePr>
            <a:graphicFrameLocks noChangeAspect="1"/>
          </p:cNvGraphicFramePr>
          <p:nvPr/>
        </p:nvGraphicFramePr>
        <p:xfrm>
          <a:off x="995363" y="2292381"/>
          <a:ext cx="7635875" cy="5565775"/>
        </p:xfrm>
        <a:graphic>
          <a:graphicData uri="http://schemas.openxmlformats.org/presentationml/2006/ole">
            <p:oleObj spid="_x0000_s1544194" name="Document" r:id="rId3" imgW="8552159" imgH="625567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228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228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228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72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6424" name="Object 8"/>
          <p:cNvGraphicFramePr>
            <a:graphicFrameLocks noChangeAspect="1"/>
          </p:cNvGraphicFramePr>
          <p:nvPr/>
        </p:nvGraphicFramePr>
        <p:xfrm>
          <a:off x="1214414" y="1231900"/>
          <a:ext cx="7181850" cy="3498850"/>
        </p:xfrm>
        <a:graphic>
          <a:graphicData uri="http://schemas.openxmlformats.org/presentationml/2006/ole">
            <p:oleObj spid="_x0000_s1545218" name="Document" r:id="rId3" imgW="7919932" imgH="3855359" progId="Word.Document.8">
              <p:embed/>
            </p:oleObj>
          </a:graphicData>
        </a:graphic>
      </p:graphicFrame>
      <p:sp>
        <p:nvSpPr>
          <p:cNvPr id="18330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330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330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90613" y="3786188"/>
          <a:ext cx="6881812" cy="833437"/>
        </p:xfrm>
        <a:graphic>
          <a:graphicData uri="http://schemas.openxmlformats.org/presentationml/2006/ole">
            <p:oleObj spid="_x0000_s1545219" name="Document" r:id="rId5" imgW="7576651" imgH="92039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16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989040" y="1035072"/>
          <a:ext cx="7583488" cy="5608638"/>
        </p:xfrm>
        <a:graphic>
          <a:graphicData uri="http://schemas.openxmlformats.org/presentationml/2006/ole">
            <p:oleObj spid="_x0000_s1546242" name="Document" r:id="rId3" imgW="8348853" imgH="6182491" progId="Word.Document.8">
              <p:embed/>
            </p:oleObj>
          </a:graphicData>
        </a:graphic>
      </p:graphicFrame>
      <p:sp>
        <p:nvSpPr>
          <p:cNvPr id="4710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10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10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1138238" y="1524000"/>
          <a:ext cx="7107237" cy="4876800"/>
        </p:xfrm>
        <a:graphic>
          <a:graphicData uri="http://schemas.openxmlformats.org/presentationml/2006/ole">
            <p:oleObj spid="_x0000_s1547266" name="Document" r:id="rId3" imgW="7972467" imgH="5479845" progId="Word.Document.8">
              <p:embed/>
            </p:oleObj>
          </a:graphicData>
        </a:graphic>
      </p:graphicFrame>
      <p:sp>
        <p:nvSpPr>
          <p:cNvPr id="18432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4330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4331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2</a:t>
            </a:r>
            <a:r>
              <a:rPr lang="zh-CN" altLang="en-US" dirty="0" smtClean="0"/>
              <a:t>　　　截距型最值问题</a:t>
            </a:r>
          </a:p>
          <a:p>
            <a:r>
              <a:rPr lang="zh-CN" altLang="zh-CN" dirty="0">
                <a:latin typeface="宋体" charset="-122"/>
              </a:rPr>
              <a:t>　　</a:t>
            </a:r>
          </a:p>
        </p:txBody>
      </p:sp>
      <p:graphicFrame>
        <p:nvGraphicFramePr>
          <p:cNvPr id="280583" name="Object 7"/>
          <p:cNvGraphicFramePr>
            <a:graphicFrameLocks noChangeAspect="1"/>
          </p:cNvGraphicFramePr>
          <p:nvPr/>
        </p:nvGraphicFramePr>
        <p:xfrm>
          <a:off x="1058863" y="1800247"/>
          <a:ext cx="7331075" cy="4843463"/>
        </p:xfrm>
        <a:graphic>
          <a:graphicData uri="http://schemas.openxmlformats.org/presentationml/2006/ole">
            <p:oleObj spid="_x0000_s1548290" name="Document" r:id="rId3" imgW="8369364" imgH="554365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944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945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945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18473" name="Object 4"/>
          <p:cNvGraphicFramePr>
            <a:graphicFrameLocks noChangeAspect="1"/>
          </p:cNvGraphicFramePr>
          <p:nvPr/>
        </p:nvGraphicFramePr>
        <p:xfrm>
          <a:off x="1106488" y="3810025"/>
          <a:ext cx="7396162" cy="3190875"/>
        </p:xfrm>
        <a:graphic>
          <a:graphicData uri="http://schemas.openxmlformats.org/presentationml/2006/ole">
            <p:oleObj spid="_x0000_s1548291" name="Document" r:id="rId5" imgW="8282284" imgH="358353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8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18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919" name="Object 455"/>
          <p:cNvGraphicFramePr>
            <a:graphicFrameLocks noChangeAspect="1"/>
          </p:cNvGraphicFramePr>
          <p:nvPr/>
        </p:nvGraphicFramePr>
        <p:xfrm>
          <a:off x="977927" y="928670"/>
          <a:ext cx="7523163" cy="5707062"/>
        </p:xfrm>
        <a:graphic>
          <a:graphicData uri="http://schemas.openxmlformats.org/presentationml/2006/ole">
            <p:oleObj spid="_x0000_s1422338" name="Document" r:id="rId3" imgW="8165338" imgH="6211332" progId="Word.Document.8">
              <p:embed/>
            </p:oleObj>
          </a:graphicData>
        </a:graphic>
      </p:graphicFrame>
      <p:sp>
        <p:nvSpPr>
          <p:cNvPr id="354307" name="Rectangle 2"/>
          <p:cNvSpPr>
            <a:spLocks noChangeArrowheads="1"/>
          </p:cNvSpPr>
          <p:nvPr/>
        </p:nvSpPr>
        <p:spPr bwMode="auto">
          <a:xfrm>
            <a:off x="790575" y="793750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>
                <a:latin typeface="宋体" pitchFamily="2" charset="-122"/>
              </a:rPr>
              <a:t>　　</a:t>
            </a:r>
            <a:endParaRPr lang="zh-CN" altLang="en-US" sz="2400" b="1">
              <a:latin typeface="黑体" pitchFamily="49" charset="-122"/>
            </a:endParaRPr>
          </a:p>
        </p:txBody>
      </p:sp>
      <p:sp>
        <p:nvSpPr>
          <p:cNvPr id="354312" name="Rectangle 20"/>
          <p:cNvSpPr>
            <a:spLocks noChangeArrowheads="1"/>
          </p:cNvSpPr>
          <p:nvPr/>
        </p:nvSpPr>
        <p:spPr bwMode="auto">
          <a:xfrm>
            <a:off x="0" y="19796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endParaRPr lang="zh-CN" altLang="en-US"/>
          </a:p>
        </p:txBody>
      </p:sp>
      <p:sp>
        <p:nvSpPr>
          <p:cNvPr id="354313" name="Rectangle 184"/>
          <p:cNvSpPr>
            <a:spLocks noChangeArrowheads="1"/>
          </p:cNvSpPr>
          <p:nvPr/>
        </p:nvSpPr>
        <p:spPr bwMode="auto">
          <a:xfrm>
            <a:off x="0" y="22113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endParaRPr lang="zh-CN" altLang="en-US"/>
          </a:p>
        </p:txBody>
      </p:sp>
      <p:sp>
        <p:nvSpPr>
          <p:cNvPr id="35432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7" name="Group 2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54326" name="Picture 2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5432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354328" name="动作按钮: 自定义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12"/>
          <p:cNvGraphicFramePr>
            <a:graphicFrameLocks noChangeAspect="1"/>
          </p:cNvGraphicFramePr>
          <p:nvPr/>
        </p:nvGraphicFramePr>
        <p:xfrm>
          <a:off x="4786314" y="1906583"/>
          <a:ext cx="2466975" cy="879475"/>
        </p:xfrm>
        <a:graphic>
          <a:graphicData uri="http://schemas.openxmlformats.org/presentationml/2006/ole">
            <p:oleObj spid="_x0000_s1422339" name="Document" r:id="rId6" imgW="2730415" imgH="970189" progId="Word.Document.8">
              <p:embed/>
            </p:oleObj>
          </a:graphicData>
        </a:graphic>
      </p:graphicFrame>
      <p:graphicFrame>
        <p:nvGraphicFramePr>
          <p:cNvPr id="3" name="Object 12"/>
          <p:cNvGraphicFramePr>
            <a:graphicFrameLocks noChangeAspect="1"/>
          </p:cNvGraphicFramePr>
          <p:nvPr/>
        </p:nvGraphicFramePr>
        <p:xfrm>
          <a:off x="4778375" y="2552700"/>
          <a:ext cx="2468563" cy="863600"/>
        </p:xfrm>
        <a:graphic>
          <a:graphicData uri="http://schemas.openxmlformats.org/presentationml/2006/ole">
            <p:oleObj spid="_x0000_s1422340" name="Document" r:id="rId7" imgW="2730415" imgH="968750" progId="Word.Document.8">
              <p:embed/>
            </p:oleObj>
          </a:graphicData>
        </a:graphic>
      </p:graphicFrame>
      <p:graphicFrame>
        <p:nvGraphicFramePr>
          <p:cNvPr id="4" name="Object 12"/>
          <p:cNvGraphicFramePr>
            <a:graphicFrameLocks noChangeAspect="1"/>
          </p:cNvGraphicFramePr>
          <p:nvPr/>
        </p:nvGraphicFramePr>
        <p:xfrm>
          <a:off x="4214810" y="3357562"/>
          <a:ext cx="2468563" cy="896938"/>
        </p:xfrm>
        <a:graphic>
          <a:graphicData uri="http://schemas.openxmlformats.org/presentationml/2006/ole">
            <p:oleObj spid="_x0000_s1422341" name="Document" r:id="rId8" imgW="2730415" imgH="989607" progId="Word.Document.8">
              <p:embed/>
            </p:oleObj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/>
        </p:nvGraphicFramePr>
        <p:xfrm>
          <a:off x="4746644" y="4318013"/>
          <a:ext cx="2468562" cy="896937"/>
        </p:xfrm>
        <a:graphic>
          <a:graphicData uri="http://schemas.openxmlformats.org/presentationml/2006/ole">
            <p:oleObj spid="_x0000_s1422342" name="Document" r:id="rId9" imgW="2730415" imgH="987809" progId="Word.Document.8">
              <p:embed/>
            </p:oleObj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/>
        </p:nvGraphicFramePr>
        <p:xfrm>
          <a:off x="3929058" y="5429264"/>
          <a:ext cx="3157538" cy="881063"/>
        </p:xfrm>
        <a:graphic>
          <a:graphicData uri="http://schemas.openxmlformats.org/presentationml/2006/ole">
            <p:oleObj spid="_x0000_s1422343" name="Document" r:id="rId10" imgW="3492182" imgH="97018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2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1000100" y="1500174"/>
          <a:ext cx="7521575" cy="3779837"/>
        </p:xfrm>
        <a:graphic>
          <a:graphicData uri="http://schemas.openxmlformats.org/presentationml/2006/ole">
            <p:oleObj spid="_x0000_s1549314" name="Document" r:id="rId3" imgW="8288041" imgH="4166845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138238" y="1555750"/>
          <a:ext cx="7283450" cy="3128963"/>
        </p:xfrm>
        <a:graphic>
          <a:graphicData uri="http://schemas.openxmlformats.org/presentationml/2006/ole">
            <p:oleObj spid="_x0000_s1550338" name="Document" r:id="rId3" imgW="8822394" imgH="3801282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3</a:t>
            </a:r>
            <a:r>
              <a:rPr lang="zh-CN" altLang="en-US" dirty="0" smtClean="0"/>
              <a:t>　　　距离型最值问题</a:t>
            </a:r>
            <a:endParaRPr lang="zh-CN" altLang="en-US" dirty="0"/>
          </a:p>
        </p:txBody>
      </p:sp>
      <p:graphicFrame>
        <p:nvGraphicFramePr>
          <p:cNvPr id="280583" name="Object 7"/>
          <p:cNvGraphicFramePr>
            <a:graphicFrameLocks noChangeAspect="1"/>
          </p:cNvGraphicFramePr>
          <p:nvPr/>
        </p:nvGraphicFramePr>
        <p:xfrm>
          <a:off x="1058863" y="1797050"/>
          <a:ext cx="7315200" cy="2212975"/>
        </p:xfrm>
        <a:graphic>
          <a:graphicData uri="http://schemas.openxmlformats.org/presentationml/2006/ole">
            <p:oleObj spid="_x0000_s1551362" name="Document" r:id="rId3" imgW="8336259" imgH="253118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944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945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945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18473" name="Object 4"/>
          <p:cNvGraphicFramePr>
            <a:graphicFrameLocks noChangeAspect="1"/>
          </p:cNvGraphicFramePr>
          <p:nvPr/>
        </p:nvGraphicFramePr>
        <p:xfrm>
          <a:off x="1071538" y="3817938"/>
          <a:ext cx="7396162" cy="3192462"/>
        </p:xfrm>
        <a:graphic>
          <a:graphicData uri="http://schemas.openxmlformats.org/presentationml/2006/ole">
            <p:oleObj spid="_x0000_s1551363" name="Document" r:id="rId5" imgW="8282284" imgH="358821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8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18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1035077" y="1357298"/>
          <a:ext cx="7394575" cy="4524375"/>
        </p:xfrm>
        <a:graphic>
          <a:graphicData uri="http://schemas.openxmlformats.org/presentationml/2006/ole">
            <p:oleObj spid="_x0000_s1552386" name="Document" r:id="rId3" imgW="8266451" imgH="5074986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138238" y="1555750"/>
          <a:ext cx="7283450" cy="3128963"/>
        </p:xfrm>
        <a:graphic>
          <a:graphicData uri="http://schemas.openxmlformats.org/presentationml/2006/ole">
            <p:oleObj spid="_x0000_s1553410" name="Document" r:id="rId3" imgW="8822394" imgH="3807411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4</a:t>
            </a:r>
            <a:r>
              <a:rPr lang="zh-CN" altLang="en-US" dirty="0" smtClean="0"/>
              <a:t>　　　利用对称性求最值</a:t>
            </a:r>
            <a:endParaRPr lang="zh-CN" altLang="en-US" dirty="0"/>
          </a:p>
        </p:txBody>
      </p:sp>
      <p:graphicFrame>
        <p:nvGraphicFramePr>
          <p:cNvPr id="280583" name="Object 7"/>
          <p:cNvGraphicFramePr>
            <a:graphicFrameLocks noChangeAspect="1"/>
          </p:cNvGraphicFramePr>
          <p:nvPr/>
        </p:nvGraphicFramePr>
        <p:xfrm>
          <a:off x="1000100" y="1858967"/>
          <a:ext cx="7299325" cy="2212975"/>
        </p:xfrm>
        <a:graphic>
          <a:graphicData uri="http://schemas.openxmlformats.org/presentationml/2006/ole">
            <p:oleObj spid="_x0000_s1554434" name="Document" r:id="rId3" imgW="8336259" imgH="253406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944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945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945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18473" name="Object 4"/>
          <p:cNvGraphicFramePr>
            <a:graphicFrameLocks noChangeAspect="1"/>
          </p:cNvGraphicFramePr>
          <p:nvPr/>
        </p:nvGraphicFramePr>
        <p:xfrm>
          <a:off x="1000100" y="3817938"/>
          <a:ext cx="7396162" cy="3192462"/>
        </p:xfrm>
        <a:graphic>
          <a:graphicData uri="http://schemas.openxmlformats.org/presentationml/2006/ole">
            <p:oleObj spid="_x0000_s1554435" name="Document" r:id="rId5" imgW="8282284" imgH="359290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8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18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1042988" y="1905021"/>
          <a:ext cx="7362825" cy="4524375"/>
        </p:xfrm>
        <a:graphic>
          <a:graphicData uri="http://schemas.openxmlformats.org/presentationml/2006/ole">
            <p:oleObj spid="_x0000_s1555458" name="Document" r:id="rId3" imgW="8256736" imgH="5158625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428596" y="1285860"/>
          <a:ext cx="6753225" cy="817562"/>
        </p:xfrm>
        <a:graphic>
          <a:graphicData uri="http://schemas.openxmlformats.org/presentationml/2006/ole">
            <p:oleObj spid="_x0000_s1555459" name="Document" r:id="rId5" imgW="7576651" imgH="92220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138238" y="1555750"/>
          <a:ext cx="7283450" cy="3128963"/>
        </p:xfrm>
        <a:graphic>
          <a:graphicData uri="http://schemas.openxmlformats.org/presentationml/2006/ole">
            <p:oleObj spid="_x0000_s1556482" name="Document" r:id="rId3" imgW="8822394" imgH="3812458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与圆有关的轨迹问题</a:t>
            </a:r>
            <a:endParaRPr lang="zh-CN" altLang="en-US" dirty="0"/>
          </a:p>
        </p:txBody>
      </p:sp>
      <p:graphicFrame>
        <p:nvGraphicFramePr>
          <p:cNvPr id="280583" name="Object 7"/>
          <p:cNvGraphicFramePr>
            <a:graphicFrameLocks noChangeAspect="1"/>
          </p:cNvGraphicFramePr>
          <p:nvPr/>
        </p:nvGraphicFramePr>
        <p:xfrm>
          <a:off x="1130327" y="1858967"/>
          <a:ext cx="7299325" cy="2212975"/>
        </p:xfrm>
        <a:graphic>
          <a:graphicData uri="http://schemas.openxmlformats.org/presentationml/2006/ole">
            <p:oleObj spid="_x0000_s1557506" name="Document" r:id="rId3" imgW="8336259" imgH="253731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944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945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945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18473" name="Object 4"/>
          <p:cNvGraphicFramePr>
            <a:graphicFrameLocks noChangeAspect="1"/>
          </p:cNvGraphicFramePr>
          <p:nvPr/>
        </p:nvGraphicFramePr>
        <p:xfrm>
          <a:off x="1000100" y="3951314"/>
          <a:ext cx="7396162" cy="3192462"/>
        </p:xfrm>
        <a:graphic>
          <a:graphicData uri="http://schemas.openxmlformats.org/presentationml/2006/ole">
            <p:oleObj spid="_x0000_s1557507" name="Document" r:id="rId5" imgW="8282284" imgH="35975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8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18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1042988" y="1428736"/>
          <a:ext cx="7362825" cy="4524375"/>
        </p:xfrm>
        <a:graphic>
          <a:graphicData uri="http://schemas.openxmlformats.org/presentationml/2006/ole">
            <p:oleObj spid="_x0000_s1558530" name="Document" r:id="rId3" imgW="8247380" imgH="5166917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11" name="Object 15"/>
          <p:cNvGraphicFramePr>
            <a:graphicFrameLocks noChangeAspect="1"/>
          </p:cNvGraphicFramePr>
          <p:nvPr/>
        </p:nvGraphicFramePr>
        <p:xfrm>
          <a:off x="928662" y="2601931"/>
          <a:ext cx="7626350" cy="3398837"/>
        </p:xfrm>
        <a:graphic>
          <a:graphicData uri="http://schemas.openxmlformats.org/presentationml/2006/ole">
            <p:oleObj spid="_x0000_s1423362" name="Document" r:id="rId3" imgW="8422619" imgH="3769196" progId="Word.Document.8">
              <p:embed/>
            </p:oleObj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zh-CN" altLang="en-US" sz="2400" b="1" dirty="0">
                <a:latin typeface="宋体" pitchFamily="2" charset="-122"/>
              </a:rPr>
              <a:t>　</a:t>
            </a:r>
          </a:p>
          <a:p>
            <a:pPr algn="ctr">
              <a:lnSpc>
                <a:spcPts val="3500"/>
              </a:lnSpc>
            </a:pPr>
            <a:endParaRPr lang="zh-CN" altLang="en-US" sz="2400" b="1" dirty="0">
              <a:latin typeface="宋体" pitchFamily="2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ea typeface="黑体" pitchFamily="49" charset="-122"/>
              </a:rPr>
              <a:t> </a:t>
            </a: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>
                <a:ea typeface="黑体" pitchFamily="49" charset="-122"/>
              </a:rPr>
              <a:t>链接教材</a:t>
            </a: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pitchFamily="2" charset="-122"/>
              </a:rPr>
              <a:t>　　</a:t>
            </a:r>
          </a:p>
        </p:txBody>
      </p:sp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250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250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251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138238" y="1555750"/>
          <a:ext cx="7283450" cy="3689350"/>
        </p:xfrm>
        <a:graphic>
          <a:graphicData uri="http://schemas.openxmlformats.org/presentationml/2006/ole">
            <p:oleObj spid="_x0000_s1559554" name="Document" r:id="rId3" imgW="8834988" imgH="4476889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0583" name="Object 7"/>
          <p:cNvGraphicFramePr>
            <a:graphicFrameLocks noChangeAspect="1"/>
          </p:cNvGraphicFramePr>
          <p:nvPr/>
        </p:nvGraphicFramePr>
        <p:xfrm>
          <a:off x="1122363" y="1285860"/>
          <a:ext cx="7299325" cy="4395788"/>
        </p:xfrm>
        <a:graphic>
          <a:graphicData uri="http://schemas.openxmlformats.org/presentationml/2006/ole">
            <p:oleObj spid="_x0000_s1560578" name="Document" r:id="rId3" imgW="8322945" imgH="502559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944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945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945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8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1082702" y="1030309"/>
          <a:ext cx="7346950" cy="5470525"/>
        </p:xfrm>
        <a:graphic>
          <a:graphicData uri="http://schemas.openxmlformats.org/presentationml/2006/ole">
            <p:oleObj spid="_x0000_s1561602" name="Document" r:id="rId3" imgW="8228309" imgH="6150405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16013" y="936625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 dirty="0" smtClean="0"/>
              <a:t>思想方法　　</a:t>
            </a:r>
            <a:r>
              <a:rPr lang="en-US" sz="2400" b="1" dirty="0" smtClean="0"/>
              <a:t>17.</a:t>
            </a:r>
            <a:r>
              <a:rPr lang="zh-CN" altLang="en-US" sz="2400" b="1" dirty="0" smtClean="0"/>
              <a:t>用化归思想求与圆有关的最值问题</a:t>
            </a:r>
            <a:endParaRPr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86727" name="Object 7"/>
          <p:cNvGraphicFramePr>
            <a:graphicFrameLocks noChangeAspect="1"/>
          </p:cNvGraphicFramePr>
          <p:nvPr/>
        </p:nvGraphicFramePr>
        <p:xfrm>
          <a:off x="1214414" y="1960580"/>
          <a:ext cx="7138987" cy="3897312"/>
        </p:xfrm>
        <a:graphic>
          <a:graphicData uri="http://schemas.openxmlformats.org/presentationml/2006/ole">
            <p:oleObj spid="_x0000_s1562626" name="Document" r:id="rId3" imgW="8143748" imgH="445706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048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8"/>
            <a:ext cx="615951" cy="2088166"/>
            <a:chOff x="-3" y="2279"/>
            <a:chExt cx="388" cy="1070"/>
          </a:xfrm>
        </p:grpSpPr>
        <p:pic>
          <p:nvPicPr>
            <p:cNvPr id="20481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4818" name="内容占位符 2"/>
            <p:cNvSpPr>
              <a:spLocks/>
            </p:cNvSpPr>
            <p:nvPr/>
          </p:nvSpPr>
          <p:spPr bwMode="auto">
            <a:xfrm>
              <a:off x="43" y="244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6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12" grpId="0" autoUpdateAnimBg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048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-4763" y="4340328"/>
            <a:ext cx="615951" cy="2088166"/>
            <a:chOff x="-3" y="2279"/>
            <a:chExt cx="388" cy="1070"/>
          </a:xfrm>
        </p:grpSpPr>
        <p:pic>
          <p:nvPicPr>
            <p:cNvPr id="204817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4818" name="内容占位符 2"/>
            <p:cNvSpPr>
              <a:spLocks/>
            </p:cNvSpPr>
            <p:nvPr/>
          </p:nvSpPr>
          <p:spPr bwMode="auto">
            <a:xfrm>
              <a:off x="43" y="244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1214414" y="1714488"/>
          <a:ext cx="7123112" cy="3898900"/>
        </p:xfrm>
        <a:graphic>
          <a:graphicData uri="http://schemas.openxmlformats.org/presentationml/2006/ole">
            <p:oleObj spid="_x0000_s1563650" name="Document" r:id="rId4" imgW="8143748" imgH="446427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12" grpId="0" autoUpdateAnimBg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928662" y="1079521"/>
          <a:ext cx="7588250" cy="5421313"/>
        </p:xfrm>
        <a:graphic>
          <a:graphicData uri="http://schemas.openxmlformats.org/presentationml/2006/ole">
            <p:oleObj spid="_x0000_s1564674" name="Document" r:id="rId3" imgW="8318627" imgH="6745617" progId="Word.Document.8">
              <p:embed/>
            </p:oleObj>
          </a:graphicData>
        </a:graphic>
      </p:graphicFrame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142976" y="1395413"/>
          <a:ext cx="7138987" cy="5133975"/>
        </p:xfrm>
        <a:graphic>
          <a:graphicData uri="http://schemas.openxmlformats.org/presentationml/2006/ole">
            <p:oleObj spid="_x0000_s1565698" name="Document" r:id="rId3" imgW="8139430" imgH="5869203" progId="Word.Document.8">
              <p:embed/>
            </p:oleObj>
          </a:graphicData>
        </a:graphic>
      </p:graphicFrame>
      <p:sp>
        <p:nvSpPr>
          <p:cNvPr id="35226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8"/>
            <a:ext cx="615951" cy="2017910"/>
            <a:chOff x="-3" y="2279"/>
            <a:chExt cx="388" cy="1034"/>
          </a:xfrm>
        </p:grpSpPr>
        <p:pic>
          <p:nvPicPr>
            <p:cNvPr id="352269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52270" name="内容占位符 2"/>
            <p:cNvSpPr>
              <a:spLocks/>
            </p:cNvSpPr>
            <p:nvPr/>
          </p:nvSpPr>
          <p:spPr bwMode="auto">
            <a:xfrm>
              <a:off x="43" y="240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1480" name="Object 8"/>
          <p:cNvGraphicFramePr>
            <a:graphicFrameLocks noChangeAspect="1"/>
          </p:cNvGraphicFramePr>
          <p:nvPr/>
        </p:nvGraphicFramePr>
        <p:xfrm>
          <a:off x="1000100" y="1042988"/>
          <a:ext cx="7523162" cy="5486400"/>
        </p:xfrm>
        <a:graphic>
          <a:graphicData uri="http://schemas.openxmlformats.org/presentationml/2006/ole">
            <p:oleObj spid="_x0000_s1566722" name="Document" r:id="rId3" imgW="7582048" imgH="5543657" progId="Word.Document.8">
              <p:embed/>
            </p:oleObj>
          </a:graphicData>
        </a:graphic>
      </p:graphicFrame>
      <p:sp>
        <p:nvSpPr>
          <p:cNvPr id="36148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6148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1487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286000" y="3429000"/>
            <a:ext cx="4572000" cy="0"/>
          </a:xfrm>
          <a:prstGeom prst="rect">
            <a:avLst/>
          </a:prstGeom>
        </p:spPr>
        <p:txBody>
          <a:bodyPr/>
          <a:lstStyle/>
          <a:p>
            <a:r>
              <a:rPr lang="zh-CN" sz="1050">
                <a:latin typeface="Times New Roman"/>
                <a:ea typeface="GBK_S"/>
                <a:cs typeface="Times New Roman"/>
              </a:rPr>
              <a:t>綈</a:t>
            </a:r>
            <a:endParaRPr lang="zh-CN" altLang="en-US"/>
          </a:p>
        </p:txBody>
      </p:sp>
      <p:graphicFrame>
        <p:nvGraphicFramePr>
          <p:cNvPr id="289800" name="Object 4"/>
          <p:cNvGraphicFramePr>
            <a:graphicFrameLocks noChangeAspect="1"/>
          </p:cNvGraphicFramePr>
          <p:nvPr/>
        </p:nvGraphicFramePr>
        <p:xfrm>
          <a:off x="850900" y="4932381"/>
          <a:ext cx="6577013" cy="1139825"/>
        </p:xfrm>
        <a:graphic>
          <a:graphicData uri="http://schemas.openxmlformats.org/presentationml/2006/ole">
            <p:oleObj spid="_x0000_s1566723" name="Document" r:id="rId5" imgW="7516918" imgH="130831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857224" y="785794"/>
          <a:ext cx="7718425" cy="6291263"/>
        </p:xfrm>
        <a:graphic>
          <a:graphicData uri="http://schemas.openxmlformats.org/presentationml/2006/ole">
            <p:oleObj spid="_x0000_s1567746" name="Document" r:id="rId3" imgW="8504301" imgH="6933086" progId="Word.Document.8">
              <p:embed/>
            </p:oleObj>
          </a:graphicData>
        </a:graphic>
      </p:graphicFrame>
      <p:sp>
        <p:nvSpPr>
          <p:cNvPr id="4198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419853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19854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142976" y="3357597"/>
          <a:ext cx="7192962" cy="5072063"/>
        </p:xfrm>
        <a:graphic>
          <a:graphicData uri="http://schemas.openxmlformats.org/presentationml/2006/ole">
            <p:oleObj spid="_x0000_s1568770" name="Document" r:id="rId3" imgW="8395991" imgH="5933014" progId="Word.Document.8">
              <p:embed/>
            </p:oleObj>
          </a:graphicData>
        </a:graphic>
      </p:graphicFrame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1138238" y="1636713"/>
          <a:ext cx="7075487" cy="2036762"/>
        </p:xfrm>
        <a:graphic>
          <a:graphicData uri="http://schemas.openxmlformats.org/presentationml/2006/ole">
            <p:oleObj spid="_x0000_s1568771" name="Document" r:id="rId4" imgW="8243422" imgH="238481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828696" y="1922458"/>
          <a:ext cx="6815138" cy="863600"/>
        </p:xfrm>
        <a:graphic>
          <a:graphicData uri="http://schemas.openxmlformats.org/presentationml/2006/ole">
            <p:oleObj spid="_x0000_s1424386" name="Document" r:id="rId3" imgW="7538508" imgH="963299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1071538" y="3157549"/>
          <a:ext cx="7229475" cy="1914525"/>
        </p:xfrm>
        <a:graphic>
          <a:graphicData uri="http://schemas.openxmlformats.org/presentationml/2006/ole">
            <p:oleObj spid="_x0000_s1424387" name="Document" r:id="rId5" imgW="8150945" imgH="2179681" progId="Word.Document.8">
              <p:embed/>
            </p:oleObj>
          </a:graphicData>
        </a:graphic>
      </p:graphicFrame>
      <p:sp>
        <p:nvSpPr>
          <p:cNvPr id="36250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2509" name="Picture 1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251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95363" y="2614643"/>
          <a:ext cx="7281862" cy="5100637"/>
        </p:xfrm>
        <a:graphic>
          <a:graphicData uri="http://schemas.openxmlformats.org/presentationml/2006/ole">
            <p:oleObj spid="_x0000_s1569794" name="Document" r:id="rId3" imgW="8480912" imgH="5958611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89800" name="Object 3"/>
          <p:cNvGraphicFramePr>
            <a:graphicFrameLocks noChangeAspect="1"/>
          </p:cNvGraphicFramePr>
          <p:nvPr/>
        </p:nvGraphicFramePr>
        <p:xfrm>
          <a:off x="850900" y="1539875"/>
          <a:ext cx="6688138" cy="882650"/>
        </p:xfrm>
        <a:graphic>
          <a:graphicData uri="http://schemas.openxmlformats.org/presentationml/2006/ole">
            <p:oleObj spid="_x0000_s1569795" name="Document" r:id="rId4" imgW="7507922" imgH="99502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285852" y="1214422"/>
          <a:ext cx="7094537" cy="4997450"/>
        </p:xfrm>
        <a:graphic>
          <a:graphicData uri="http://schemas.openxmlformats.org/presentationml/2006/ole">
            <p:oleObj spid="_x0000_s1570818" name="Document" r:id="rId3" imgW="8395991" imgH="5933014" progId="Word.Document.8">
              <p:embed/>
            </p:oleObj>
          </a:graphicData>
        </a:graphic>
      </p:graphicFrame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30275" y="1116047"/>
          <a:ext cx="7556500" cy="7170737"/>
        </p:xfrm>
        <a:graphic>
          <a:graphicData uri="http://schemas.openxmlformats.org/presentationml/2006/ole">
            <p:oleObj spid="_x0000_s1571842" name="Document" r:id="rId3" imgW="8976042" imgH="8543511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857224" y="928670"/>
          <a:ext cx="7651750" cy="6335713"/>
        </p:xfrm>
        <a:graphic>
          <a:graphicData uri="http://schemas.openxmlformats.org/presentationml/2006/ole">
            <p:oleObj spid="_x0000_s1572866" name="Document" r:id="rId3" imgW="9090110" imgH="7535508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49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直线与圆、圆与圆的位置关系</a:t>
            </a:r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11264" y="1685949"/>
          <a:ext cx="7346950" cy="5100637"/>
        </p:xfrm>
        <a:graphic>
          <a:graphicData uri="http://schemas.openxmlformats.org/presentationml/2006/ole">
            <p:oleObj spid="_x0000_s1573890" name="Document" r:id="rId5" imgW="8086175" imgH="56262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577850" y="1347788"/>
          <a:ext cx="7843838" cy="6111875"/>
        </p:xfrm>
        <a:graphic>
          <a:graphicData uri="http://schemas.openxmlformats.org/presentationml/2006/ole">
            <p:oleObj spid="_x0000_s1574914" name="Document" r:id="rId5" imgW="9843601" imgH="757372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84253" y="1309694"/>
          <a:ext cx="7716837" cy="3048000"/>
        </p:xfrm>
        <a:graphic>
          <a:graphicData uri="http://schemas.openxmlformats.org/presentationml/2006/ole">
            <p:oleObj spid="_x0000_s1575938" name="Document" r:id="rId5" imgW="8994394" imgH="3564423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722313" y="4732338"/>
          <a:ext cx="6945312" cy="546100"/>
        </p:xfrm>
        <a:graphic>
          <a:graphicData uri="http://schemas.openxmlformats.org/presentationml/2006/ole">
            <p:oleObj spid="_x0000_s1575939" name="Document" r:id="rId6" imgW="7500366" imgH="60566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850900" y="835049"/>
          <a:ext cx="7523163" cy="5951537"/>
        </p:xfrm>
        <a:graphic>
          <a:graphicData uri="http://schemas.openxmlformats.org/presentationml/2006/ole">
            <p:oleObj spid="_x0000_s1576962" name="Document" r:id="rId5" imgW="8412544" imgH="667675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01688" y="1214422"/>
          <a:ext cx="7716837" cy="3048000"/>
        </p:xfrm>
        <a:graphic>
          <a:graphicData uri="http://schemas.openxmlformats.org/presentationml/2006/ole">
            <p:oleObj spid="_x0000_s1577986" name="Document" r:id="rId5" imgW="8979281" imgH="3571273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706438" y="4597412"/>
          <a:ext cx="6945312" cy="546100"/>
        </p:xfrm>
        <a:graphic>
          <a:graphicData uri="http://schemas.openxmlformats.org/presentationml/2006/ole">
            <p:oleObj spid="_x0000_s1577987" name="Document" r:id="rId6" imgW="7500366" imgH="60566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255" name="Object 7"/>
          <p:cNvGraphicFramePr>
            <a:graphicFrameLocks noChangeAspect="1"/>
          </p:cNvGraphicFramePr>
          <p:nvPr/>
        </p:nvGraphicFramePr>
        <p:xfrm>
          <a:off x="914400" y="2933700"/>
          <a:ext cx="6815138" cy="706438"/>
        </p:xfrm>
        <a:graphic>
          <a:graphicData uri="http://schemas.openxmlformats.org/presentationml/2006/ole">
            <p:oleObj spid="_x0000_s1425410" name="Document" r:id="rId4" imgW="7538508" imgH="801427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1257" name="Object 9"/>
          <p:cNvGraphicFramePr>
            <a:graphicFrameLocks noChangeAspect="1"/>
          </p:cNvGraphicFramePr>
          <p:nvPr/>
        </p:nvGraphicFramePr>
        <p:xfrm>
          <a:off x="1142976" y="1346200"/>
          <a:ext cx="7299325" cy="1708150"/>
        </p:xfrm>
        <a:graphic>
          <a:graphicData uri="http://schemas.openxmlformats.org/presentationml/2006/ole">
            <p:oleObj spid="_x0000_s1425411" name="Document" r:id="rId6" imgW="8061346" imgH="1898117" progId="Word.Document.8">
              <p:embed/>
            </p:oleObj>
          </a:graphicData>
        </a:graphic>
      </p:graphicFrame>
      <p:graphicFrame>
        <p:nvGraphicFramePr>
          <p:cNvPr id="181258" name="Object 10"/>
          <p:cNvGraphicFramePr>
            <a:graphicFrameLocks noChangeAspect="1"/>
          </p:cNvGraphicFramePr>
          <p:nvPr/>
        </p:nvGraphicFramePr>
        <p:xfrm>
          <a:off x="1447824" y="3922729"/>
          <a:ext cx="6624638" cy="1863725"/>
        </p:xfrm>
        <a:graphic>
          <a:graphicData uri="http://schemas.openxmlformats.org/presentationml/2006/ole">
            <p:oleObj spid="_x0000_s1425412" name="Document" r:id="rId7" imgW="7321169" imgH="2061792" progId="Word.Document.8">
              <p:embed/>
            </p:oleObj>
          </a:graphicData>
        </a:graphic>
      </p:graphicFrame>
      <p:sp>
        <p:nvSpPr>
          <p:cNvPr id="634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3501" name="Picture 13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3502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95363" y="1636713"/>
          <a:ext cx="7250112" cy="3463925"/>
        </p:xfrm>
        <a:graphic>
          <a:graphicData uri="http://schemas.openxmlformats.org/presentationml/2006/ole">
            <p:oleObj spid="_x0000_s1579010" name="Document" r:id="rId5" imgW="8276526" imgH="396495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46153" y="1131892"/>
          <a:ext cx="7826375" cy="3011488"/>
        </p:xfrm>
        <a:graphic>
          <a:graphicData uri="http://schemas.openxmlformats.org/presentationml/2006/ole">
            <p:oleObj spid="_x0000_s1580034" name="Document" r:id="rId5" imgW="8994394" imgH="3470328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769938" y="3954470"/>
          <a:ext cx="6946900" cy="546100"/>
        </p:xfrm>
        <a:graphic>
          <a:graphicData uri="http://schemas.openxmlformats.org/presentationml/2006/ole">
            <p:oleObj spid="_x0000_s1580035" name="Document" r:id="rId6" imgW="7500366" imgH="60566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95363" y="1249393"/>
          <a:ext cx="7331075" cy="6465887"/>
        </p:xfrm>
        <a:graphic>
          <a:graphicData uri="http://schemas.openxmlformats.org/presentationml/2006/ole">
            <p:oleObj spid="_x0000_s1581058" name="Document" r:id="rId5" imgW="8533088" imgH="754019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54063" y="1071546"/>
          <a:ext cx="7716837" cy="5438775"/>
        </p:xfrm>
        <a:graphic>
          <a:graphicData uri="http://schemas.openxmlformats.org/presentationml/2006/ole">
            <p:oleObj spid="_x0000_s1582082" name="Document" r:id="rId5" imgW="8994394" imgH="634905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95363" y="2678153"/>
          <a:ext cx="7331075" cy="6465887"/>
        </p:xfrm>
        <a:graphic>
          <a:graphicData uri="http://schemas.openxmlformats.org/presentationml/2006/ole">
            <p:oleObj spid="_x0000_s1583106" name="Document" r:id="rId5" imgW="8523372" imgH="7551371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982686" y="1643050"/>
          <a:ext cx="6946900" cy="722313"/>
        </p:xfrm>
        <a:graphic>
          <a:graphicData uri="http://schemas.openxmlformats.org/presentationml/2006/ole">
            <p:oleObj spid="_x0000_s1583107" name="Document" r:id="rId6" imgW="7500366" imgH="7934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95363" y="1285860"/>
          <a:ext cx="7331075" cy="6465887"/>
        </p:xfrm>
        <a:graphic>
          <a:graphicData uri="http://schemas.openxmlformats.org/presentationml/2006/ole">
            <p:oleObj spid="_x0000_s1584130" name="Document" r:id="rId5" imgW="8514016" imgH="756254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标题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4352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367" name="Rectangle 31"/>
          <p:cNvSpPr>
            <a:spLocks noChangeArrowheads="1"/>
          </p:cNvSpPr>
          <p:nvPr/>
        </p:nvSpPr>
        <p:spPr bwMode="auto">
          <a:xfrm>
            <a:off x="3557588" y="881063"/>
            <a:ext cx="2943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  <a:ea typeface="黑体" pitchFamily="49" charset="-122"/>
            </a:endParaRP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4369" name="Picture 3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37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341" name="Object 101"/>
          <p:cNvGraphicFramePr>
            <a:graphicFrameLocks noChangeAspect="1"/>
          </p:cNvGraphicFramePr>
          <p:nvPr/>
        </p:nvGraphicFramePr>
        <p:xfrm>
          <a:off x="928662" y="1781175"/>
          <a:ext cx="7875588" cy="7410450"/>
        </p:xfrm>
        <a:graphic>
          <a:graphicData uri="http://schemas.openxmlformats.org/presentationml/2006/ole">
            <p:oleObj spid="_x0000_s1585154" name="Document" r:id="rId5" imgW="9453901" imgH="8664284" progId="Word.Document.8">
              <p:embed/>
            </p:oleObj>
          </a:graphicData>
        </a:graphic>
      </p:graphicFrame>
      <p:sp>
        <p:nvSpPr>
          <p:cNvPr id="23" name="标题 1"/>
          <p:cNvSpPr>
            <a:spLocks/>
          </p:cNvSpPr>
          <p:nvPr/>
        </p:nvSpPr>
        <p:spPr bwMode="auto">
          <a:xfrm>
            <a:off x="2857488" y="3714752"/>
            <a:ext cx="278608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en-US" sz="2400" i="1" dirty="0" smtClean="0"/>
              <a:t>d</a:t>
            </a:r>
            <a:r>
              <a:rPr lang="en-US" sz="2400" dirty="0" smtClean="0"/>
              <a:t>&gt;</a:t>
            </a:r>
            <a:r>
              <a:rPr lang="en-US" sz="2400" i="1" dirty="0" smtClean="0"/>
              <a:t>r</a:t>
            </a:r>
            <a:r>
              <a:rPr lang="zh-CN" altLang="en-US" sz="2400" dirty="0" smtClean="0"/>
              <a:t>　</a:t>
            </a:r>
            <a:endParaRPr lang="zh-CN" altLang="en-US" sz="2400" b="1" dirty="0">
              <a:solidFill>
                <a:srgbClr val="800000"/>
              </a:solidFill>
              <a:latin typeface="Times New Roman" pitchFamily="18" charset="0"/>
            </a:endParaRPr>
          </a:p>
        </p:txBody>
      </p:sp>
      <p:sp>
        <p:nvSpPr>
          <p:cNvPr id="28" name="Text Box 22"/>
          <p:cNvSpPr txBox="1">
            <a:spLocks noChangeArrowheads="1"/>
          </p:cNvSpPr>
          <p:nvPr/>
        </p:nvSpPr>
        <p:spPr bwMode="auto">
          <a:xfrm>
            <a:off x="2357422" y="3714752"/>
            <a:ext cx="23574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i="1" dirty="0" smtClean="0"/>
              <a:t>0</a:t>
            </a:r>
            <a:endParaRPr lang="zh-CN" altLang="en-US" sz="2400" dirty="0"/>
          </a:p>
        </p:txBody>
      </p:sp>
      <p:sp>
        <p:nvSpPr>
          <p:cNvPr id="32" name="标题 1"/>
          <p:cNvSpPr>
            <a:spLocks/>
          </p:cNvSpPr>
          <p:nvPr/>
        </p:nvSpPr>
        <p:spPr bwMode="auto">
          <a:xfrm>
            <a:off x="2000232" y="4095758"/>
            <a:ext cx="292895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i="1" dirty="0" smtClean="0"/>
              <a:t>1</a:t>
            </a:r>
            <a:endParaRPr lang="zh-CN" altLang="en-US" sz="2400" dirty="0"/>
          </a:p>
        </p:txBody>
      </p:sp>
      <p:sp>
        <p:nvSpPr>
          <p:cNvPr id="12" name="标题 1"/>
          <p:cNvSpPr>
            <a:spLocks/>
          </p:cNvSpPr>
          <p:nvPr/>
        </p:nvSpPr>
        <p:spPr bwMode="auto">
          <a:xfrm>
            <a:off x="4572000" y="4071942"/>
            <a:ext cx="278608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dirty="0" smtClean="0"/>
              <a:t>两组相同实数解　</a:t>
            </a:r>
            <a:endParaRPr lang="zh-CN" altLang="en-US" sz="2400" b="1" dirty="0">
              <a:solidFill>
                <a:srgbClr val="800000"/>
              </a:solidFill>
              <a:latin typeface="Times New Roman" pitchFamily="18" charset="0"/>
            </a:endParaRPr>
          </a:p>
        </p:txBody>
      </p:sp>
      <p:sp>
        <p:nvSpPr>
          <p:cNvPr id="13" name="标题 1"/>
          <p:cNvSpPr>
            <a:spLocks/>
          </p:cNvSpPr>
          <p:nvPr/>
        </p:nvSpPr>
        <p:spPr bwMode="auto">
          <a:xfrm>
            <a:off x="2928926" y="4429132"/>
            <a:ext cx="292895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i="1" dirty="0" smtClean="0"/>
              <a:t>d</a:t>
            </a:r>
            <a:r>
              <a:rPr lang="en-US" sz="2400" dirty="0" smtClean="0"/>
              <a:t>&lt;</a:t>
            </a:r>
            <a:r>
              <a:rPr lang="en-US" sz="2400" i="1" dirty="0" smtClean="0"/>
              <a:t>r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4804666" y="4467533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两组不同实数解</a:t>
            </a:r>
            <a:endParaRPr lang="zh-CN" altLang="en-US" sz="24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nimBg="1" autoUpdateAnimBg="0"/>
      <p:bldP spid="14367" grpId="0"/>
      <p:bldP spid="23" grpId="0"/>
      <p:bldP spid="28" grpId="0"/>
      <p:bldP spid="32" grpId="0"/>
      <p:bldP spid="12" grpId="0"/>
      <p:bldP spid="13" grpId="0"/>
      <p:bldP spid="14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标题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4352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4369" name="Picture 3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37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341" name="Object 101"/>
          <p:cNvGraphicFramePr>
            <a:graphicFrameLocks noChangeAspect="1"/>
          </p:cNvGraphicFramePr>
          <p:nvPr/>
        </p:nvGraphicFramePr>
        <p:xfrm>
          <a:off x="930275" y="1214422"/>
          <a:ext cx="7796213" cy="7138988"/>
        </p:xfrm>
        <a:graphic>
          <a:graphicData uri="http://schemas.openxmlformats.org/presentationml/2006/ole">
            <p:oleObj spid="_x0000_s1586178" name="Document" r:id="rId5" imgW="9453182" imgH="86898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0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nimBg="1" autoUpdateAnimBg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标题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4352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4369" name="Picture 3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37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341" name="Object 101"/>
          <p:cNvGraphicFramePr>
            <a:graphicFrameLocks noChangeAspect="1"/>
          </p:cNvGraphicFramePr>
          <p:nvPr/>
        </p:nvGraphicFramePr>
        <p:xfrm>
          <a:off x="928662" y="1142984"/>
          <a:ext cx="7635875" cy="7010400"/>
        </p:xfrm>
        <a:graphic>
          <a:graphicData uri="http://schemas.openxmlformats.org/presentationml/2006/ole">
            <p:oleObj spid="_x0000_s1587202" name="Document" r:id="rId5" imgW="9596755" imgH="8702499" progId="Word.Document.8">
              <p:embed/>
            </p:oleObj>
          </a:graphicData>
        </a:graphic>
      </p:graphicFrame>
      <p:sp>
        <p:nvSpPr>
          <p:cNvPr id="28" name="Text Box 22"/>
          <p:cNvSpPr txBox="1">
            <a:spLocks noChangeArrowheads="1"/>
          </p:cNvSpPr>
          <p:nvPr/>
        </p:nvSpPr>
        <p:spPr bwMode="auto">
          <a:xfrm>
            <a:off x="4857752" y="2967335"/>
            <a:ext cx="23574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i="1" dirty="0" smtClean="0"/>
              <a:t>d</a:t>
            </a:r>
            <a:r>
              <a:rPr lang="en-US" sz="2400" dirty="0" smtClean="0"/>
              <a:t>&gt;</a:t>
            </a:r>
            <a:r>
              <a:rPr lang="en-US" sz="2400" i="1" dirty="0" smtClean="0"/>
              <a:t>R</a:t>
            </a:r>
            <a:r>
              <a:rPr lang="zh-CN" altLang="en-US" sz="2400" dirty="0" smtClean="0"/>
              <a:t>＋</a:t>
            </a:r>
            <a:r>
              <a:rPr lang="en-US" sz="2400" i="1" dirty="0" smtClean="0"/>
              <a:t>r</a:t>
            </a:r>
            <a:endParaRPr lang="zh-CN" altLang="en-US" sz="2400" dirty="0"/>
          </a:p>
        </p:txBody>
      </p:sp>
      <p:sp>
        <p:nvSpPr>
          <p:cNvPr id="32" name="标题 1"/>
          <p:cNvSpPr>
            <a:spLocks/>
          </p:cNvSpPr>
          <p:nvPr/>
        </p:nvSpPr>
        <p:spPr bwMode="auto">
          <a:xfrm>
            <a:off x="4786314" y="3286124"/>
            <a:ext cx="292895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i="1" dirty="0" smtClean="0"/>
              <a:t>d</a:t>
            </a:r>
            <a:r>
              <a:rPr lang="zh-CN" altLang="en-US" sz="2400" dirty="0" smtClean="0"/>
              <a:t>＝</a:t>
            </a:r>
            <a:r>
              <a:rPr lang="en-US" sz="2400" i="1" dirty="0" smtClean="0"/>
              <a:t>R</a:t>
            </a:r>
            <a:r>
              <a:rPr lang="zh-CN" altLang="en-US" sz="2400" dirty="0" smtClean="0"/>
              <a:t>＋</a:t>
            </a:r>
            <a:r>
              <a:rPr lang="en-US" sz="2400" i="1" dirty="0" smtClean="0"/>
              <a:t>r</a:t>
            </a:r>
            <a:r>
              <a:rPr lang="zh-CN" altLang="en-US" sz="2400" dirty="0" smtClean="0"/>
              <a:t>　</a:t>
            </a:r>
            <a:endParaRPr lang="zh-CN" altLang="en-US" sz="2400" dirty="0"/>
          </a:p>
        </p:txBody>
      </p:sp>
      <p:sp>
        <p:nvSpPr>
          <p:cNvPr id="12" name="标题 1"/>
          <p:cNvSpPr>
            <a:spLocks/>
          </p:cNvSpPr>
          <p:nvPr/>
        </p:nvSpPr>
        <p:spPr bwMode="auto">
          <a:xfrm>
            <a:off x="4643438" y="3595692"/>
            <a:ext cx="278608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en-US" sz="2400" i="1" dirty="0" smtClean="0"/>
              <a:t>R</a:t>
            </a:r>
            <a:r>
              <a:rPr lang="zh-CN" altLang="en-US" sz="2400" dirty="0" smtClean="0"/>
              <a:t>－</a:t>
            </a:r>
            <a:r>
              <a:rPr lang="en-US" sz="2400" i="1" dirty="0" smtClean="0"/>
              <a:t>r</a:t>
            </a:r>
            <a:r>
              <a:rPr lang="en-US" sz="2400" dirty="0" smtClean="0"/>
              <a:t>&lt;</a:t>
            </a:r>
            <a:r>
              <a:rPr lang="en-US" sz="2400" i="1" dirty="0" smtClean="0"/>
              <a:t>d</a:t>
            </a:r>
            <a:r>
              <a:rPr lang="en-US" sz="2400" dirty="0" smtClean="0"/>
              <a:t>&lt;</a:t>
            </a:r>
            <a:r>
              <a:rPr lang="en-US" sz="2400" i="1" dirty="0" smtClean="0"/>
              <a:t>R</a:t>
            </a:r>
            <a:r>
              <a:rPr lang="zh-CN" altLang="en-US" sz="2400" dirty="0" smtClean="0"/>
              <a:t>＋</a:t>
            </a:r>
            <a:r>
              <a:rPr lang="en-US" sz="2400" i="1" dirty="0" smtClean="0"/>
              <a:t>r</a:t>
            </a:r>
            <a:r>
              <a:rPr lang="zh-CN" altLang="en-US" sz="2400" dirty="0" smtClean="0"/>
              <a:t>　</a:t>
            </a:r>
            <a:endParaRPr lang="zh-CN" altLang="en-US" sz="2400" b="1" dirty="0">
              <a:solidFill>
                <a:srgbClr val="800000"/>
              </a:solidFill>
              <a:latin typeface="Times New Roman" pitchFamily="18" charset="0"/>
            </a:endParaRPr>
          </a:p>
        </p:txBody>
      </p:sp>
      <p:sp>
        <p:nvSpPr>
          <p:cNvPr id="13" name="标题 1"/>
          <p:cNvSpPr>
            <a:spLocks/>
          </p:cNvSpPr>
          <p:nvPr/>
        </p:nvSpPr>
        <p:spPr bwMode="auto">
          <a:xfrm>
            <a:off x="4786314" y="3929066"/>
            <a:ext cx="292895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i="1" dirty="0" smtClean="0"/>
              <a:t>d</a:t>
            </a:r>
            <a:r>
              <a:rPr lang="zh-CN" altLang="en-US" sz="2400" dirty="0" smtClean="0"/>
              <a:t>＝</a:t>
            </a:r>
            <a:r>
              <a:rPr lang="en-US" sz="2400" i="1" dirty="0" smtClean="0"/>
              <a:t>R</a:t>
            </a:r>
            <a:r>
              <a:rPr lang="zh-CN" altLang="en-US" sz="2400" dirty="0" smtClean="0"/>
              <a:t>－</a:t>
            </a:r>
            <a:r>
              <a:rPr lang="en-US" sz="2400" i="1" dirty="0" smtClean="0"/>
              <a:t>r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4851783" y="4253219"/>
            <a:ext cx="1077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/>
              <a:t>d</a:t>
            </a:r>
            <a:r>
              <a:rPr lang="en-US" sz="2400" dirty="0" smtClean="0"/>
              <a:t>&lt;</a:t>
            </a:r>
            <a:r>
              <a:rPr lang="en-US" sz="2400" i="1" dirty="0" smtClean="0"/>
              <a:t>R</a:t>
            </a:r>
            <a:r>
              <a:rPr lang="zh-CN" altLang="en-US" sz="2400" dirty="0" smtClean="0"/>
              <a:t>－</a:t>
            </a:r>
            <a:r>
              <a:rPr lang="en-US" sz="2400" i="1" dirty="0" smtClean="0"/>
              <a:t>r</a:t>
            </a:r>
            <a:endParaRPr lang="zh-CN" altLang="en-US" sz="24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0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nimBg="1" autoUpdateAnimBg="0"/>
      <p:bldP spid="28" grpId="0"/>
      <p:bldP spid="32" grpId="0"/>
      <p:bldP spid="12" grpId="0"/>
      <p:bldP spid="13" grpId="0"/>
      <p:bldP spid="14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11" name="Object 15"/>
          <p:cNvGraphicFramePr>
            <a:graphicFrameLocks noChangeAspect="1"/>
          </p:cNvGraphicFramePr>
          <p:nvPr/>
        </p:nvGraphicFramePr>
        <p:xfrm>
          <a:off x="993802" y="2774950"/>
          <a:ext cx="7507288" cy="3352800"/>
        </p:xfrm>
        <a:graphic>
          <a:graphicData uri="http://schemas.openxmlformats.org/presentationml/2006/ole">
            <p:oleObj spid="_x0000_s1588226" name="Document" r:id="rId3" imgW="8412903" imgH="3769196" progId="Word.Document.8">
              <p:embed/>
            </p:oleObj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zh-CN" altLang="en-US" sz="2400" b="1" dirty="0">
                <a:latin typeface="宋体" pitchFamily="2" charset="-122"/>
              </a:rPr>
              <a:t>　</a:t>
            </a:r>
          </a:p>
          <a:p>
            <a:pPr algn="ctr">
              <a:lnSpc>
                <a:spcPts val="3500"/>
              </a:lnSpc>
            </a:pPr>
            <a:endParaRPr lang="zh-CN" altLang="en-US" sz="2400" b="1" dirty="0">
              <a:latin typeface="宋体" pitchFamily="2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ea typeface="黑体" pitchFamily="49" charset="-122"/>
              </a:rPr>
              <a:t> </a:t>
            </a: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>
                <a:ea typeface="黑体" pitchFamily="49" charset="-122"/>
              </a:rPr>
              <a:t>链接教材</a:t>
            </a: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pitchFamily="2" charset="-122"/>
              </a:rPr>
              <a:t>　　</a:t>
            </a:r>
          </a:p>
        </p:txBody>
      </p:sp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250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250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251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857224" y="2857496"/>
          <a:ext cx="7056438" cy="552450"/>
        </p:xfrm>
        <a:graphic>
          <a:graphicData uri="http://schemas.openxmlformats.org/presentationml/2006/ole">
            <p:oleObj spid="_x0000_s1426434" name="Document" r:id="rId3" imgW="7500366" imgH="605667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0" name="Object 8"/>
          <p:cNvGraphicFramePr>
            <a:graphicFrameLocks noChangeAspect="1"/>
          </p:cNvGraphicFramePr>
          <p:nvPr/>
        </p:nvGraphicFramePr>
        <p:xfrm>
          <a:off x="1109688" y="1142984"/>
          <a:ext cx="7177088" cy="1828800"/>
        </p:xfrm>
        <a:graphic>
          <a:graphicData uri="http://schemas.openxmlformats.org/presentationml/2006/ole">
            <p:oleObj spid="_x0000_s1426435" name="Document" r:id="rId5" imgW="7924250" imgH="2037998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414463" y="3975116"/>
          <a:ext cx="6608762" cy="1811338"/>
        </p:xfrm>
        <a:graphic>
          <a:graphicData uri="http://schemas.openxmlformats.org/presentationml/2006/ole">
            <p:oleObj spid="_x0000_s1426436" name="Document" r:id="rId6" imgW="7306776" imgH="2004830" progId="Word.Document.8">
              <p:embed/>
            </p:oleObj>
          </a:graphicData>
        </a:graphic>
      </p:graphicFrame>
      <p:sp>
        <p:nvSpPr>
          <p:cNvPr id="6452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4525" name="Picture 1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452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641350" y="1781175"/>
          <a:ext cx="6721475" cy="849313"/>
        </p:xfrm>
        <a:graphic>
          <a:graphicData uri="http://schemas.openxmlformats.org/presentationml/2006/ole">
            <p:oleObj spid="_x0000_s1589250" name="Document" r:id="rId3" imgW="7538508" imgH="963299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1214414" y="3144838"/>
          <a:ext cx="7121525" cy="3014662"/>
        </p:xfrm>
        <a:graphic>
          <a:graphicData uri="http://schemas.openxmlformats.org/presentationml/2006/ole">
            <p:oleObj spid="_x0000_s1589251" name="Document" r:id="rId5" imgW="8117120" imgH="3448337" progId="Word.Document.8">
              <p:embed/>
            </p:oleObj>
          </a:graphicData>
        </a:graphic>
      </p:graphicFrame>
      <p:sp>
        <p:nvSpPr>
          <p:cNvPr id="36250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2509" name="Picture 1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251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255" name="Object 7"/>
          <p:cNvGraphicFramePr>
            <a:graphicFrameLocks noChangeAspect="1"/>
          </p:cNvGraphicFramePr>
          <p:nvPr/>
        </p:nvGraphicFramePr>
        <p:xfrm>
          <a:off x="936647" y="2935288"/>
          <a:ext cx="6850063" cy="722312"/>
        </p:xfrm>
        <a:graphic>
          <a:graphicData uri="http://schemas.openxmlformats.org/presentationml/2006/ole">
            <p:oleObj spid="_x0000_s1590274" name="Document" r:id="rId4" imgW="7538508" imgH="80142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1257" name="Object 9"/>
          <p:cNvGraphicFramePr>
            <a:graphicFrameLocks noChangeAspect="1"/>
          </p:cNvGraphicFramePr>
          <p:nvPr/>
        </p:nvGraphicFramePr>
        <p:xfrm>
          <a:off x="1071538" y="1285860"/>
          <a:ext cx="7327900" cy="1719262"/>
        </p:xfrm>
        <a:graphic>
          <a:graphicData uri="http://schemas.openxmlformats.org/presentationml/2006/ole">
            <p:oleObj spid="_x0000_s1590275" name="Document" r:id="rId5" imgW="8061346" imgH="1898117" progId="Word.Document.8">
              <p:embed/>
            </p:oleObj>
          </a:graphicData>
        </a:graphic>
      </p:graphicFrame>
      <p:graphicFrame>
        <p:nvGraphicFramePr>
          <p:cNvPr id="181258" name="Object 10"/>
          <p:cNvGraphicFramePr>
            <a:graphicFrameLocks noChangeAspect="1"/>
          </p:cNvGraphicFramePr>
          <p:nvPr/>
        </p:nvGraphicFramePr>
        <p:xfrm>
          <a:off x="1427163" y="4068780"/>
          <a:ext cx="6657975" cy="1860550"/>
        </p:xfrm>
        <a:graphic>
          <a:graphicData uri="http://schemas.openxmlformats.org/presentationml/2006/ole">
            <p:oleObj spid="_x0000_s1590276" name="Document" r:id="rId6" imgW="7321169" imgH="2061792" progId="Word.Document.8">
              <p:embed/>
            </p:oleObj>
          </a:graphicData>
        </a:graphic>
      </p:graphicFrame>
      <p:sp>
        <p:nvSpPr>
          <p:cNvPr id="634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3501" name="Picture 1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3502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927124" y="3000372"/>
          <a:ext cx="7073900" cy="1314450"/>
        </p:xfrm>
        <a:graphic>
          <a:graphicData uri="http://schemas.openxmlformats.org/presentationml/2006/ole">
            <p:oleObj spid="_x0000_s1591298" name="Document" r:id="rId3" imgW="7471939" imgH="139627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0" name="Object 8"/>
          <p:cNvGraphicFramePr>
            <a:graphicFrameLocks noChangeAspect="1"/>
          </p:cNvGraphicFramePr>
          <p:nvPr/>
        </p:nvGraphicFramePr>
        <p:xfrm>
          <a:off x="1142976" y="1089035"/>
          <a:ext cx="7186613" cy="3768725"/>
        </p:xfrm>
        <a:graphic>
          <a:graphicData uri="http://schemas.openxmlformats.org/presentationml/2006/ole">
            <p:oleObj spid="_x0000_s1591299" name="Document" r:id="rId4" imgW="7914894" imgH="416684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411288" y="4116405"/>
          <a:ext cx="6626225" cy="1812925"/>
        </p:xfrm>
        <a:graphic>
          <a:graphicData uri="http://schemas.openxmlformats.org/presentationml/2006/ole">
            <p:oleObj spid="_x0000_s1591300" name="Document" r:id="rId5" imgW="7297060" imgH="2004830" progId="Word.Document.8">
              <p:embed/>
            </p:oleObj>
          </a:graphicData>
        </a:graphic>
      </p:graphicFrame>
      <p:sp>
        <p:nvSpPr>
          <p:cNvPr id="6452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4525" name="Picture 1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452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930275" y="2928934"/>
          <a:ext cx="7042150" cy="1314450"/>
        </p:xfrm>
        <a:graphic>
          <a:graphicData uri="http://schemas.openxmlformats.org/presentationml/2006/ole">
            <p:oleObj spid="_x0000_s1592322" name="Document" r:id="rId3" imgW="7471939" imgH="139916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0" name="Object 8"/>
          <p:cNvGraphicFramePr>
            <a:graphicFrameLocks noChangeAspect="1"/>
          </p:cNvGraphicFramePr>
          <p:nvPr/>
        </p:nvGraphicFramePr>
        <p:xfrm>
          <a:off x="1138238" y="1155700"/>
          <a:ext cx="7059612" cy="2533650"/>
        </p:xfrm>
        <a:graphic>
          <a:graphicData uri="http://schemas.openxmlformats.org/presentationml/2006/ole">
            <p:oleObj spid="_x0000_s1592323" name="Document" r:id="rId4" imgW="8046233" imgH="2897829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411288" y="4071942"/>
          <a:ext cx="6626225" cy="1812925"/>
        </p:xfrm>
        <a:graphic>
          <a:graphicData uri="http://schemas.openxmlformats.org/presentationml/2006/ole">
            <p:oleObj spid="_x0000_s1592324" name="Document" r:id="rId5" imgW="7297060" imgH="2007714" progId="Word.Document.8">
              <p:embed/>
            </p:oleObj>
          </a:graphicData>
        </a:graphic>
      </p:graphicFrame>
      <p:sp>
        <p:nvSpPr>
          <p:cNvPr id="6452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4525" name="Picture 1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452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736" name="Object 8"/>
          <p:cNvGraphicFramePr>
            <a:graphicFrameLocks noChangeAspect="1"/>
          </p:cNvGraphicFramePr>
          <p:nvPr/>
        </p:nvGraphicFramePr>
        <p:xfrm>
          <a:off x="1142976" y="1785951"/>
          <a:ext cx="7242175" cy="3571875"/>
        </p:xfrm>
        <a:graphic>
          <a:graphicData uri="http://schemas.openxmlformats.org/presentationml/2006/ole">
            <p:oleObj spid="_x0000_s1593346" name="Document" r:id="rId3" imgW="7977145" imgH="3947291" progId="Word.Document.8">
              <p:embed/>
            </p:oleObj>
          </a:graphicData>
        </a:graphic>
      </p:graphicFrame>
      <p:graphicFrame>
        <p:nvGraphicFramePr>
          <p:cNvPr id="329734" name="Object 6"/>
          <p:cNvGraphicFramePr>
            <a:graphicFrameLocks noChangeAspect="1"/>
          </p:cNvGraphicFramePr>
          <p:nvPr/>
        </p:nvGraphicFramePr>
        <p:xfrm>
          <a:off x="665184" y="3406780"/>
          <a:ext cx="6978650" cy="736600"/>
        </p:xfrm>
        <a:graphic>
          <a:graphicData uri="http://schemas.openxmlformats.org/presentationml/2006/ole">
            <p:oleObj spid="_x0000_s1593347" name="Document" r:id="rId4" imgW="7538508" imgH="80142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42988" y="9810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 dirty="0">
                <a:ea typeface="黑体" pitchFamily="49" charset="-122"/>
              </a:rPr>
              <a:t> </a:t>
            </a: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r>
              <a:rPr lang="zh-CN" altLang="en-US" sz="2400" b="1" dirty="0">
                <a:ea typeface="黑体" pitchFamily="49" charset="-122"/>
              </a:rPr>
              <a:t>　</a:t>
            </a:r>
          </a:p>
        </p:txBody>
      </p:sp>
      <p:sp>
        <p:nvSpPr>
          <p:cNvPr id="655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5550" name="Picture 1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555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78183" name="Object 7"/>
          <p:cNvGraphicFramePr>
            <a:graphicFrameLocks noChangeAspect="1"/>
          </p:cNvGraphicFramePr>
          <p:nvPr/>
        </p:nvGraphicFramePr>
        <p:xfrm>
          <a:off x="1142976" y="4286256"/>
          <a:ext cx="7234238" cy="4025900"/>
        </p:xfrm>
        <a:graphic>
          <a:graphicData uri="http://schemas.openxmlformats.org/presentationml/2006/ole">
            <p:oleObj spid="_x0000_s1593348" name="Document" r:id="rId6" imgW="8119639" imgH="452772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29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8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219200" y="1138238"/>
          <a:ext cx="7073900" cy="2519362"/>
        </p:xfrm>
        <a:graphic>
          <a:graphicData uri="http://schemas.openxmlformats.org/presentationml/2006/ole">
            <p:oleObj spid="_x0000_s1594370" name="Document" r:id="rId3" imgW="7382341" imgH="2635733" progId="Word.Document.8">
              <p:embed/>
            </p:oleObj>
          </a:graphicData>
        </a:graphic>
      </p:graphicFrame>
      <p:graphicFrame>
        <p:nvGraphicFramePr>
          <p:cNvPr id="195592" name="Object 8"/>
          <p:cNvGraphicFramePr>
            <a:graphicFrameLocks noChangeAspect="1"/>
          </p:cNvGraphicFramePr>
          <p:nvPr/>
        </p:nvGraphicFramePr>
        <p:xfrm>
          <a:off x="781069" y="3286124"/>
          <a:ext cx="6577013" cy="1731963"/>
        </p:xfrm>
        <a:graphic>
          <a:graphicData uri="http://schemas.openxmlformats.org/presentationml/2006/ole">
            <p:oleObj spid="_x0000_s1594371" name="Document" r:id="rId4" imgW="7670927" imgH="203331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45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4555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455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238274" y="4357694"/>
          <a:ext cx="6834188" cy="1941513"/>
        </p:xfrm>
        <a:graphic>
          <a:graphicData uri="http://schemas.openxmlformats.org/presentationml/2006/ole">
            <p:oleObj spid="_x0000_s1594372" name="Document" r:id="rId6" imgW="7667329" imgH="218905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123976" y="1838332"/>
          <a:ext cx="7234238" cy="2519362"/>
        </p:xfrm>
        <a:graphic>
          <a:graphicData uri="http://schemas.openxmlformats.org/presentationml/2006/ole">
            <p:oleObj spid="_x0000_s1595394" name="Document" r:id="rId3" imgW="7498567" imgH="2626360" progId="Word.Document.8">
              <p:embed/>
            </p:oleObj>
          </a:graphicData>
        </a:graphic>
      </p:graphicFrame>
      <p:graphicFrame>
        <p:nvGraphicFramePr>
          <p:cNvPr id="195592" name="Object 8"/>
          <p:cNvGraphicFramePr>
            <a:graphicFrameLocks noChangeAspect="1"/>
          </p:cNvGraphicFramePr>
          <p:nvPr/>
        </p:nvGraphicFramePr>
        <p:xfrm>
          <a:off x="908069" y="4943497"/>
          <a:ext cx="6450013" cy="1700213"/>
        </p:xfrm>
        <a:graphic>
          <a:graphicData uri="http://schemas.openxmlformats.org/presentationml/2006/ole">
            <p:oleObj spid="_x0000_s1595395" name="Document" r:id="rId4" imgW="7670927" imgH="203331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45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4555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455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116013" y="9810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 dirty="0">
                <a:ea typeface="黑体" pitchFamily="49" charset="-122"/>
              </a:rPr>
              <a:t> </a:t>
            </a: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>
                <a:ea typeface="黑体" pitchFamily="49" charset="-122"/>
              </a:rPr>
              <a:t>通性通法 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45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4555" name="Picture 1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455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238274" y="1285860"/>
          <a:ext cx="6834188" cy="5005387"/>
        </p:xfrm>
        <a:graphic>
          <a:graphicData uri="http://schemas.openxmlformats.org/presentationml/2006/ole">
            <p:oleObj spid="_x0000_s1596418" name="Document" r:id="rId4" imgW="7790392" imgH="572319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1030308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直线与圆的位置关系</a:t>
            </a:r>
            <a:endParaRPr lang="zh-CN" altLang="zh-CN" dirty="0">
              <a:latin typeface="宋体" pitchFamily="2" charset="-122"/>
            </a:endParaRPr>
          </a:p>
        </p:txBody>
      </p:sp>
      <p:graphicFrame>
        <p:nvGraphicFramePr>
          <p:cNvPr id="33822" name="Object 30"/>
          <p:cNvGraphicFramePr>
            <a:graphicFrameLocks noChangeAspect="1"/>
          </p:cNvGraphicFramePr>
          <p:nvPr/>
        </p:nvGraphicFramePr>
        <p:xfrm>
          <a:off x="895378" y="1928802"/>
          <a:ext cx="7748588" cy="6080125"/>
        </p:xfrm>
        <a:graphic>
          <a:graphicData uri="http://schemas.openxmlformats.org/presentationml/2006/ole">
            <p:oleObj spid="_x0000_s1597442" name="Document" r:id="rId3" imgW="8678820" imgH="682493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138238" y="1716088"/>
          <a:ext cx="7123112" cy="4700587"/>
        </p:xfrm>
        <a:graphic>
          <a:graphicData uri="http://schemas.openxmlformats.org/presentationml/2006/ole">
            <p:oleObj spid="_x0000_s1598466" name="Document" r:id="rId3" imgW="7557580" imgH="4999998" progId="Word.Document.8">
              <p:embed/>
            </p:oleObj>
          </a:graphicData>
        </a:graphic>
      </p:graphicFrame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4763" y="2660963"/>
            <a:ext cx="615951" cy="16967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" name="内容占位符 2"/>
          <p:cNvSpPr>
            <a:spLocks/>
          </p:cNvSpPr>
          <p:nvPr/>
        </p:nvSpPr>
        <p:spPr bwMode="auto">
          <a:xfrm>
            <a:off x="68262" y="2702214"/>
            <a:ext cx="431801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课堂考点探究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736" name="Object 8"/>
          <p:cNvGraphicFramePr>
            <a:graphicFrameLocks noChangeAspect="1"/>
          </p:cNvGraphicFramePr>
          <p:nvPr/>
        </p:nvGraphicFramePr>
        <p:xfrm>
          <a:off x="1071538" y="1660537"/>
          <a:ext cx="7212012" cy="3554413"/>
        </p:xfrm>
        <a:graphic>
          <a:graphicData uri="http://schemas.openxmlformats.org/presentationml/2006/ole">
            <p:oleObj spid="_x0000_s1427458" name="Document" r:id="rId3" imgW="7977145" imgH="3947291" progId="Word.Document.8">
              <p:embed/>
            </p:oleObj>
          </a:graphicData>
        </a:graphic>
      </p:graphicFrame>
      <p:graphicFrame>
        <p:nvGraphicFramePr>
          <p:cNvPr id="329734" name="Object 6"/>
          <p:cNvGraphicFramePr>
            <a:graphicFrameLocks noChangeAspect="1"/>
          </p:cNvGraphicFramePr>
          <p:nvPr/>
        </p:nvGraphicFramePr>
        <p:xfrm>
          <a:off x="714348" y="4418024"/>
          <a:ext cx="7712075" cy="725488"/>
        </p:xfrm>
        <a:graphic>
          <a:graphicData uri="http://schemas.openxmlformats.org/presentationml/2006/ole">
            <p:oleObj spid="_x0000_s1427459" name="Document" r:id="rId4" imgW="8345255" imgH="785204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42988" y="9810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 dirty="0">
                <a:ea typeface="黑体" pitchFamily="49" charset="-122"/>
              </a:rPr>
              <a:t> </a:t>
            </a: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r>
              <a:rPr lang="zh-CN" altLang="en-US" sz="2400" b="1" dirty="0">
                <a:ea typeface="黑体" pitchFamily="49" charset="-122"/>
              </a:rPr>
              <a:t>　</a:t>
            </a:r>
          </a:p>
        </p:txBody>
      </p:sp>
      <p:sp>
        <p:nvSpPr>
          <p:cNvPr id="655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5550" name="Picture 1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555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29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1111278" y="2643182"/>
          <a:ext cx="7389812" cy="4535487"/>
        </p:xfrm>
        <a:graphic>
          <a:graphicData uri="http://schemas.openxmlformats.org/presentationml/2006/ole">
            <p:oleObj spid="_x0000_s1599490" name="Document" r:id="rId3" imgW="8130074" imgH="500468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3736" name="Object 8"/>
          <p:cNvGraphicFramePr>
            <a:graphicFrameLocks noChangeAspect="1"/>
          </p:cNvGraphicFramePr>
          <p:nvPr/>
        </p:nvGraphicFramePr>
        <p:xfrm>
          <a:off x="584222" y="1643050"/>
          <a:ext cx="7059612" cy="817562"/>
        </p:xfrm>
        <a:graphic>
          <a:graphicData uri="http://schemas.openxmlformats.org/presentationml/2006/ole">
            <p:oleObj spid="_x0000_s1599491" name="Document" r:id="rId4" imgW="7623429" imgH="896604" progId="Word.Document.8">
              <p:embed/>
            </p:oleObj>
          </a:graphicData>
        </a:graphic>
      </p:graphicFrame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235101" y="1571625"/>
          <a:ext cx="7123113" cy="4700588"/>
        </p:xfrm>
        <a:graphic>
          <a:graphicData uri="http://schemas.openxmlformats.org/presentationml/2006/ole">
            <p:oleObj spid="_x0000_s1600514" name="Document" r:id="rId3" imgW="7557580" imgH="499999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967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6967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967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3" name="Object 7"/>
          <p:cNvGraphicFramePr>
            <a:graphicFrameLocks noChangeAspect="1"/>
          </p:cNvGraphicFramePr>
          <p:nvPr/>
        </p:nvGraphicFramePr>
        <p:xfrm>
          <a:off x="1214414" y="1000108"/>
          <a:ext cx="7154863" cy="4429125"/>
        </p:xfrm>
        <a:graphic>
          <a:graphicData uri="http://schemas.openxmlformats.org/presentationml/2006/ole">
            <p:oleObj spid="_x0000_s1601538" name="Document" r:id="rId3" imgW="8161740" imgH="506236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06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0699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07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8"/>
          <p:cNvGraphicFramePr>
            <a:graphicFrameLocks noChangeAspect="1"/>
          </p:cNvGraphicFramePr>
          <p:nvPr/>
        </p:nvGraphicFramePr>
        <p:xfrm>
          <a:off x="1012850" y="5111768"/>
          <a:ext cx="7059612" cy="817562"/>
        </p:xfrm>
        <a:graphic>
          <a:graphicData uri="http://schemas.openxmlformats.org/presentationml/2006/ole">
            <p:oleObj spid="_x0000_s1601539" name="Document" r:id="rId5" imgW="7623429" imgH="89660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06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0699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07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857224" y="1071546"/>
          <a:ext cx="7748587" cy="5486400"/>
        </p:xfrm>
        <a:graphic>
          <a:graphicData uri="http://schemas.openxmlformats.org/presentationml/2006/ole">
            <p:oleObj spid="_x0000_s1602562" name="Document" r:id="rId4" imgW="8496744" imgH="60404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圆的切线与弦长问题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66815" y="1928802"/>
          <a:ext cx="7534275" cy="4876800"/>
        </p:xfrm>
        <a:graphic>
          <a:graphicData uri="http://schemas.openxmlformats.org/presentationml/2006/ole">
            <p:oleObj spid="_x0000_s1603586" name="Document" r:id="rId3" imgW="8289121" imgH="538611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681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681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681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000100" y="1182688"/>
          <a:ext cx="7315200" cy="2389188"/>
        </p:xfrm>
        <a:graphic>
          <a:graphicData uri="http://schemas.openxmlformats.org/presentationml/2006/ole">
            <p:oleObj spid="_x0000_s1604610" name="Document" r:id="rId3" imgW="7625948" imgH="250558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754084" y="4284674"/>
          <a:ext cx="6818312" cy="787400"/>
        </p:xfrm>
        <a:graphic>
          <a:graphicData uri="http://schemas.openxmlformats.org/presentationml/2006/ole">
            <p:oleObj spid="_x0000_s1604611" name="Document" r:id="rId4" imgW="7642500" imgH="898046" progId="Word.Document.8">
              <p:embed/>
            </p:oleObj>
          </a:graphicData>
        </a:graphic>
      </p:graphicFrame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000100" y="1171597"/>
          <a:ext cx="7523163" cy="5400675"/>
        </p:xfrm>
        <a:graphic>
          <a:graphicData uri="http://schemas.openxmlformats.org/presentationml/2006/ole">
            <p:oleObj spid="_x0000_s1605634" name="Document" r:id="rId4" imgW="8055589" imgH="578844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783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78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114452" y="1682754"/>
          <a:ext cx="7315200" cy="2389188"/>
        </p:xfrm>
        <a:graphic>
          <a:graphicData uri="http://schemas.openxmlformats.org/presentationml/2006/ole">
            <p:oleObj spid="_x0000_s1606658" name="Document" r:id="rId4" imgW="7625948" imgH="250883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992216" y="1127141"/>
          <a:ext cx="7651750" cy="4587875"/>
        </p:xfrm>
        <a:graphic>
          <a:graphicData uri="http://schemas.openxmlformats.org/presentationml/2006/ole">
            <p:oleObj spid="_x0000_s1607682" name="Document" r:id="rId3" imgW="9914848" imgH="593049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193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3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914400" y="5000636"/>
          <a:ext cx="7042150" cy="835025"/>
        </p:xfrm>
        <a:graphic>
          <a:graphicData uri="http://schemas.openxmlformats.org/presentationml/2006/ole">
            <p:oleObj spid="_x0000_s1607683" name="Document" r:id="rId5" imgW="7480575" imgH="8998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000100" y="946181"/>
          <a:ext cx="7448550" cy="6840537"/>
        </p:xfrm>
        <a:graphic>
          <a:graphicData uri="http://schemas.openxmlformats.org/presentationml/2006/ole">
            <p:oleObj spid="_x0000_s1608706" name="Document" r:id="rId4" imgW="7974986" imgH="734155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4147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 sz="1800" b="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4149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150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zh-CN" altLang="en-US" sz="1800" b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5127" name="TextBox 7"/>
          <p:cNvSpPr txBox="1">
            <a:spLocks noChangeArrowheads="1"/>
          </p:cNvSpPr>
          <p:nvPr/>
        </p:nvSpPr>
        <p:spPr bwMode="auto">
          <a:xfrm>
            <a:off x="1187450" y="2997200"/>
            <a:ext cx="7127875" cy="365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2000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000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46</a:t>
            </a:r>
            <a:r>
              <a:rPr lang="zh-CN" altLang="en-US" sz="2000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</a:t>
            </a:r>
            <a:r>
              <a:rPr lang="zh-CN" altLang="en-US" sz="2000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　</a:t>
            </a:r>
            <a:r>
              <a:rPr lang="zh-CN" altLang="en-US" sz="2000" u="sng">
                <a:solidFill>
                  <a:schemeClr val="hlink"/>
                </a:solidFill>
                <a:hlinkClick r:id="" action="ppaction://noaction"/>
              </a:rPr>
              <a:t>直线的倾斜角与斜率、直线的方程</a:t>
            </a:r>
            <a:r>
              <a:rPr lang="zh-CN" altLang="en-US" sz="2000">
                <a:solidFill>
                  <a:schemeClr val="hlink"/>
                </a:solidFill>
                <a:latin typeface="宋体" pitchFamily="2" charset="-122"/>
                <a:hlinkClick r:id="rId4" action="ppaction://hlinksldjump"/>
              </a:rPr>
              <a:t>　</a:t>
            </a:r>
            <a:endParaRPr lang="zh-CN" altLang="en-US" sz="2000">
              <a:solidFill>
                <a:schemeClr val="hlink"/>
              </a:solidFill>
              <a:latin typeface="宋体" pitchFamily="2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2000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000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47</a:t>
            </a:r>
            <a:r>
              <a:rPr lang="zh-CN" altLang="en-US" sz="2000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  </a:t>
            </a:r>
            <a:r>
              <a:rPr lang="zh-CN" altLang="en-US" sz="2000" u="sng">
                <a:solidFill>
                  <a:schemeClr val="hlink"/>
                </a:solidFill>
                <a:hlinkClick r:id="" action="ppaction://noaction"/>
              </a:rPr>
              <a:t>两直线的位置关系</a:t>
            </a:r>
            <a:r>
              <a:rPr lang="zh-CN" altLang="en-US" sz="2000" b="0">
                <a:solidFill>
                  <a:schemeClr val="hlink"/>
                </a:solidFill>
                <a:hlinkClick r:id="" action="ppaction://noaction"/>
              </a:rPr>
              <a:t> </a:t>
            </a:r>
            <a:endParaRPr lang="zh-CN" altLang="en-US" sz="2000" u="sng">
              <a:solidFill>
                <a:schemeClr val="hlink"/>
              </a:solidFill>
              <a:latin typeface="宋体" pitchFamily="2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2000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000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48</a:t>
            </a:r>
            <a:r>
              <a:rPr lang="zh-CN" altLang="en-US" sz="2000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  </a:t>
            </a:r>
            <a:r>
              <a:rPr lang="zh-CN" altLang="en-US" sz="2000" u="sng">
                <a:solidFill>
                  <a:schemeClr val="hlink"/>
                </a:solidFill>
                <a:hlinkClick r:id="" action="ppaction://noaction"/>
              </a:rPr>
              <a:t>圆的方程</a:t>
            </a:r>
            <a:endParaRPr lang="zh-CN" altLang="en-US" sz="2000" u="sng">
              <a:solidFill>
                <a:schemeClr val="hlink"/>
              </a:solidFill>
            </a:endParaRPr>
          </a:p>
          <a:p>
            <a:pPr algn="l">
              <a:lnSpc>
                <a:spcPct val="110000"/>
              </a:lnSpc>
            </a:pPr>
            <a:r>
              <a:rPr lang="zh-CN" altLang="en-US" sz="2000" u="sng">
                <a:solidFill>
                  <a:schemeClr val="hlink"/>
                </a:solidFill>
                <a:hlinkClick r:id="" action="ppaction://noaction"/>
              </a:rPr>
              <a:t>第</a:t>
            </a:r>
            <a:r>
              <a:rPr lang="en-US" altLang="zh-CN" sz="2000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49</a:t>
            </a:r>
            <a:r>
              <a:rPr lang="zh-CN" altLang="en-US" sz="2000" u="sng">
                <a:solidFill>
                  <a:schemeClr val="hlink"/>
                </a:solidFill>
                <a:hlinkClick r:id="" action="ppaction://noaction"/>
              </a:rPr>
              <a:t>讲    直线与圆、圆与圆的位置关系</a:t>
            </a:r>
            <a:endParaRPr lang="zh-CN" altLang="en-US" sz="2000" u="sng">
              <a:solidFill>
                <a:schemeClr val="hlink"/>
              </a:solidFill>
            </a:endParaRPr>
          </a:p>
          <a:p>
            <a:pPr algn="l">
              <a:lnSpc>
                <a:spcPct val="110000"/>
              </a:lnSpc>
            </a:pPr>
            <a:r>
              <a:rPr lang="zh-CN" altLang="en-US" sz="2000" u="sng">
                <a:solidFill>
                  <a:schemeClr val="hlink"/>
                </a:solidFill>
                <a:hlinkClick r:id="" action="ppaction://noaction"/>
              </a:rPr>
              <a:t>第</a:t>
            </a:r>
            <a:r>
              <a:rPr lang="en-US" altLang="zh-CN" sz="2000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50</a:t>
            </a:r>
            <a:r>
              <a:rPr lang="zh-CN" altLang="en-US" sz="2000" u="sng">
                <a:solidFill>
                  <a:schemeClr val="hlink"/>
                </a:solidFill>
                <a:hlinkClick r:id="" action="ppaction://noaction"/>
              </a:rPr>
              <a:t>讲    椭圆</a:t>
            </a:r>
          </a:p>
          <a:p>
            <a:pPr algn="l">
              <a:lnSpc>
                <a:spcPct val="110000"/>
              </a:lnSpc>
            </a:pPr>
            <a:r>
              <a:rPr lang="zh-CN" altLang="en-US" sz="2000" u="sng">
                <a:solidFill>
                  <a:schemeClr val="hlink"/>
                </a:solidFill>
                <a:hlinkClick r:id="" action="ppaction://noaction"/>
              </a:rPr>
              <a:t>第</a:t>
            </a:r>
            <a:r>
              <a:rPr lang="en-US" altLang="zh-CN" sz="2000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51</a:t>
            </a:r>
            <a:r>
              <a:rPr lang="zh-CN" altLang="en-US" sz="2000" u="sng">
                <a:solidFill>
                  <a:schemeClr val="hlink"/>
                </a:solidFill>
                <a:hlinkClick r:id="" action="ppaction://noaction"/>
              </a:rPr>
              <a:t>讲    双曲线</a:t>
            </a:r>
          </a:p>
          <a:p>
            <a:pPr algn="l">
              <a:lnSpc>
                <a:spcPct val="110000"/>
              </a:lnSpc>
            </a:pPr>
            <a:r>
              <a:rPr lang="zh-CN" altLang="en-US" sz="2000" u="sng">
                <a:solidFill>
                  <a:schemeClr val="hlink"/>
                </a:solidFill>
                <a:hlinkClick r:id="" action="ppaction://noaction"/>
              </a:rPr>
              <a:t>第</a:t>
            </a:r>
            <a:r>
              <a:rPr lang="en-US" altLang="zh-CN" sz="2000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52</a:t>
            </a:r>
            <a:r>
              <a:rPr lang="zh-CN" altLang="en-US" sz="2000" u="sng">
                <a:solidFill>
                  <a:schemeClr val="hlink"/>
                </a:solidFill>
                <a:hlinkClick r:id="" action="ppaction://noaction"/>
              </a:rPr>
              <a:t>讲    抛物线</a:t>
            </a:r>
          </a:p>
          <a:p>
            <a:pPr algn="l">
              <a:lnSpc>
                <a:spcPct val="110000"/>
              </a:lnSpc>
            </a:pPr>
            <a:r>
              <a:rPr lang="zh-CN" altLang="en-US" sz="2000" u="sng">
                <a:solidFill>
                  <a:schemeClr val="hlink"/>
                </a:solidFill>
                <a:hlinkClick r:id="" action="ppaction://noaction"/>
              </a:rPr>
              <a:t>第</a:t>
            </a:r>
            <a:r>
              <a:rPr lang="en-US" altLang="zh-CN" sz="2000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53</a:t>
            </a:r>
            <a:r>
              <a:rPr lang="zh-CN" altLang="en-US" sz="2000" u="sng">
                <a:solidFill>
                  <a:schemeClr val="hlink"/>
                </a:solidFill>
                <a:hlinkClick r:id="" action="ppaction://noaction"/>
              </a:rPr>
              <a:t>讲    曲线与方程</a:t>
            </a:r>
          </a:p>
          <a:p>
            <a:pPr algn="l">
              <a:lnSpc>
                <a:spcPct val="110000"/>
              </a:lnSpc>
            </a:pPr>
            <a:r>
              <a:rPr lang="zh-CN" altLang="en-US" sz="2000" u="sng">
                <a:solidFill>
                  <a:schemeClr val="hlink"/>
                </a:solidFill>
                <a:hlinkClick r:id="" action="ppaction://noaction"/>
              </a:rPr>
              <a:t>第</a:t>
            </a:r>
            <a:r>
              <a:rPr lang="en-US" altLang="zh-CN" sz="2000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54</a:t>
            </a:r>
            <a:r>
              <a:rPr lang="zh-CN" altLang="en-US" sz="2000" u="sng">
                <a:solidFill>
                  <a:schemeClr val="hlink"/>
                </a:solidFill>
                <a:hlinkClick r:id="" action="ppaction://noaction"/>
              </a:rPr>
              <a:t>讲    圆锥曲线的综合问题</a:t>
            </a:r>
          </a:p>
          <a:p>
            <a:pPr algn="l">
              <a:lnSpc>
                <a:spcPct val="150000"/>
              </a:lnSpc>
            </a:pPr>
            <a:r>
              <a:rPr lang="zh-CN" altLang="en-US" b="0">
                <a:hlinkClick r:id="" action="ppaction://noaction"/>
              </a:rPr>
              <a:t> </a:t>
            </a:r>
            <a:endParaRPr lang="zh-CN" altLang="en-US" b="0"/>
          </a:p>
        </p:txBody>
      </p:sp>
      <p:pic>
        <p:nvPicPr>
          <p:cNvPr id="5128" name="TextBox 8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71550" y="2133600"/>
            <a:ext cx="22383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29" name="直接连接符 9"/>
          <p:cNvCxnSpPr>
            <a:cxnSpLocks noChangeShapeType="1"/>
          </p:cNvCxnSpPr>
          <p:nvPr/>
        </p:nvCxnSpPr>
        <p:spPr bwMode="auto">
          <a:xfrm>
            <a:off x="1116013" y="2924175"/>
            <a:ext cx="7056437" cy="34925"/>
          </a:xfrm>
          <a:prstGeom prst="line">
            <a:avLst/>
          </a:prstGeom>
          <a:noFill/>
          <a:ln w="25400">
            <a:solidFill>
              <a:srgbClr val="F79646"/>
            </a:solidFill>
            <a:round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</p:cxnSp>
      <p:sp>
        <p:nvSpPr>
          <p:cNvPr id="5130" name="Text Box 6"/>
          <p:cNvSpPr txBox="1">
            <a:spLocks noChangeArrowheads="1"/>
          </p:cNvSpPr>
          <p:nvPr/>
        </p:nvSpPr>
        <p:spPr bwMode="auto">
          <a:xfrm>
            <a:off x="1793913" y="1214422"/>
            <a:ext cx="813593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第八单元</a:t>
            </a:r>
            <a:r>
              <a:rPr lang="zh-CN" altLang="en-US" sz="4000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　解析几何</a:t>
            </a:r>
            <a:r>
              <a:rPr lang="en-US" altLang="zh-CN" sz="4000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" grpId="0" autoUpdateAnimBg="0"/>
      <p:bldP spid="5130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655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5550" name="Picture 1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555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78183" name="Object 7"/>
          <p:cNvGraphicFramePr>
            <a:graphicFrameLocks noChangeAspect="1"/>
          </p:cNvGraphicFramePr>
          <p:nvPr/>
        </p:nvGraphicFramePr>
        <p:xfrm>
          <a:off x="1069975" y="1554178"/>
          <a:ext cx="7350125" cy="4089400"/>
        </p:xfrm>
        <a:graphic>
          <a:graphicData uri="http://schemas.openxmlformats.org/presentationml/2006/ole">
            <p:oleObj spid="_x0000_s1428482" name="Document" r:id="rId5" imgW="8119639" imgH="452772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8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58870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圆与圆的位置关系</a:t>
            </a:r>
          </a:p>
          <a:p>
            <a:r>
              <a:rPr lang="zh-CN" altLang="zh-CN" dirty="0">
                <a:latin typeface="宋体" pitchFamily="2" charset="-122"/>
              </a:rPr>
              <a:t>　　</a:t>
            </a:r>
          </a:p>
        </p:txBody>
      </p:sp>
      <p:graphicFrame>
        <p:nvGraphicFramePr>
          <p:cNvPr id="33822" name="Object 30"/>
          <p:cNvGraphicFramePr>
            <a:graphicFrameLocks noChangeAspect="1"/>
          </p:cNvGraphicFramePr>
          <p:nvPr/>
        </p:nvGraphicFramePr>
        <p:xfrm>
          <a:off x="930275" y="1812925"/>
          <a:ext cx="7427913" cy="2711450"/>
        </p:xfrm>
        <a:graphic>
          <a:graphicData uri="http://schemas.openxmlformats.org/presentationml/2006/ole">
            <p:oleObj spid="_x0000_s1609730" name="Document" r:id="rId3" imgW="8821674" imgH="323346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163663" y="4071942"/>
          <a:ext cx="7123113" cy="4699000"/>
        </p:xfrm>
        <a:graphic>
          <a:graphicData uri="http://schemas.openxmlformats.org/presentationml/2006/ole">
            <p:oleObj spid="_x0000_s1609731" name="Document" r:id="rId5" imgW="7557580" imgH="499999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1142976" y="2822603"/>
          <a:ext cx="7389812" cy="4535487"/>
        </p:xfrm>
        <a:graphic>
          <a:graphicData uri="http://schemas.openxmlformats.org/presentationml/2006/ole">
            <p:oleObj spid="_x0000_s1610754" name="Document" r:id="rId3" imgW="8130074" imgH="500468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3736" name="Object 8"/>
          <p:cNvGraphicFramePr>
            <a:graphicFrameLocks noChangeAspect="1"/>
          </p:cNvGraphicFramePr>
          <p:nvPr/>
        </p:nvGraphicFramePr>
        <p:xfrm>
          <a:off x="657247" y="1714488"/>
          <a:ext cx="7058025" cy="819150"/>
        </p:xfrm>
        <a:graphic>
          <a:graphicData uri="http://schemas.openxmlformats.org/presentationml/2006/ole">
            <p:oleObj spid="_x0000_s1610755" name="Document" r:id="rId4" imgW="7623429" imgH="896604" progId="Word.Document.8">
              <p:embed/>
            </p:oleObj>
          </a:graphicData>
        </a:graphic>
      </p:graphicFrame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203325" y="1571625"/>
          <a:ext cx="7123113" cy="4700588"/>
        </p:xfrm>
        <a:graphic>
          <a:graphicData uri="http://schemas.openxmlformats.org/presentationml/2006/ole">
            <p:oleObj spid="_x0000_s1611778" name="Document" r:id="rId3" imgW="7557580" imgH="499999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967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6967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967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1165250" y="1571612"/>
          <a:ext cx="6978650" cy="4651375"/>
        </p:xfrm>
        <a:graphic>
          <a:graphicData uri="http://schemas.openxmlformats.org/presentationml/2006/ole">
            <p:oleObj spid="_x0000_s1612802" name="Document" r:id="rId3" imgW="8643556" imgH="578195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193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3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500034" y="1571612"/>
          <a:ext cx="7729537" cy="2133600"/>
        </p:xfrm>
        <a:graphic>
          <a:graphicData uri="http://schemas.openxmlformats.org/presentationml/2006/ole">
            <p:oleObj spid="_x0000_s1613826" name="Document" r:id="rId4" imgW="8145907" imgH="2255749" progId="Word.Document.8">
              <p:embed/>
            </p:oleObj>
          </a:graphicData>
        </a:graphic>
      </p:graphicFrame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000100" y="2724188"/>
          <a:ext cx="7424738" cy="6205538"/>
        </p:xfrm>
        <a:graphic>
          <a:graphicData uri="http://schemas.openxmlformats.org/presentationml/2006/ole">
            <p:oleObj spid="_x0000_s1613827" name="Document" r:id="rId5" imgW="8062066" imgH="674525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71" name="Object 11"/>
          <p:cNvGraphicFramePr>
            <a:graphicFrameLocks noChangeAspect="1"/>
          </p:cNvGraphicFramePr>
          <p:nvPr/>
        </p:nvGraphicFramePr>
        <p:xfrm>
          <a:off x="995363" y="1619269"/>
          <a:ext cx="7346950" cy="4524375"/>
        </p:xfrm>
        <a:graphic>
          <a:graphicData uri="http://schemas.openxmlformats.org/presentationml/2006/ole">
            <p:oleObj spid="_x0000_s1614850" name="Document" r:id="rId3" imgW="8216434" imgH="507498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" name="内容占位符 2"/>
          <p:cNvSpPr>
            <a:spLocks/>
          </p:cNvSpPr>
          <p:nvPr/>
        </p:nvSpPr>
        <p:spPr bwMode="auto">
          <a:xfrm>
            <a:off x="971550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创新应用　　</a:t>
            </a:r>
            <a:r>
              <a:rPr lang="en-US" sz="2400" b="1" dirty="0" smtClean="0"/>
              <a:t>7.</a:t>
            </a:r>
            <a:r>
              <a:rPr lang="zh-CN" altLang="en-US" sz="2400" b="1" dirty="0" smtClean="0"/>
              <a:t>直线与圆的位置关系的创新题</a:t>
            </a:r>
            <a:endParaRPr lang="zh-CN" altLang="en-US" sz="2400" b="1" dirty="0"/>
          </a:p>
        </p:txBody>
      </p:sp>
      <p:sp>
        <p:nvSpPr>
          <p:cNvPr id="8807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8807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807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1"/>
          <p:cNvGraphicFramePr>
            <a:graphicFrameLocks noChangeAspect="1"/>
          </p:cNvGraphicFramePr>
          <p:nvPr/>
        </p:nvGraphicFramePr>
        <p:xfrm>
          <a:off x="1285852" y="4721251"/>
          <a:ext cx="6929437" cy="2422525"/>
        </p:xfrm>
        <a:graphic>
          <a:graphicData uri="http://schemas.openxmlformats.org/presentationml/2006/ole">
            <p:oleObj spid="_x0000_s1614851" name="Document" r:id="rId5" imgW="7764484" imgH="273127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5" grpId="0" autoUpdateAnimBg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909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0" name="内容占位符 2"/>
          <p:cNvSpPr>
            <a:spLocks/>
          </p:cNvSpPr>
          <p:nvPr/>
        </p:nvSpPr>
        <p:spPr bwMode="auto">
          <a:xfrm>
            <a:off x="68233" y="4587896"/>
            <a:ext cx="431801" cy="177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学科能力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1185890" y="2143116"/>
          <a:ext cx="7315200" cy="2006600"/>
        </p:xfrm>
        <a:graphic>
          <a:graphicData uri="http://schemas.openxmlformats.org/presentationml/2006/ole">
            <p:oleObj spid="_x0000_s1615874" name="Document" r:id="rId4" imgW="7724902" imgH="21288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909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073150" y="1071546"/>
          <a:ext cx="7289800" cy="5426075"/>
        </p:xfrm>
        <a:graphic>
          <a:graphicData uri="http://schemas.openxmlformats.org/presentationml/2006/ole">
            <p:oleObj spid="_x0000_s1616898" name="Document" r:id="rId3" imgW="8499263" imgH="6349410" progId="Word.Document.8">
              <p:embed/>
            </p:oleObj>
          </a:graphicData>
        </a:graphic>
      </p:graphicFrame>
      <p:sp>
        <p:nvSpPr>
          <p:cNvPr id="10" name="内容占位符 2"/>
          <p:cNvSpPr>
            <a:spLocks/>
          </p:cNvSpPr>
          <p:nvPr/>
        </p:nvSpPr>
        <p:spPr bwMode="auto">
          <a:xfrm>
            <a:off x="68233" y="4587896"/>
            <a:ext cx="431801" cy="177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学科能力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219200" y="1636713"/>
          <a:ext cx="6865938" cy="4635500"/>
        </p:xfrm>
        <a:graphic>
          <a:graphicData uri="http://schemas.openxmlformats.org/presentationml/2006/ole">
            <p:oleObj spid="_x0000_s1617922" name="Document" r:id="rId3" imgW="8329422" imgH="5635588" progId="Word.Document.8">
              <p:embed/>
            </p:oleObj>
          </a:graphicData>
        </a:graphic>
      </p:graphicFrame>
      <p:sp>
        <p:nvSpPr>
          <p:cNvPr id="379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79915" name="内容占位符 2"/>
          <p:cNvSpPr>
            <a:spLocks/>
          </p:cNvSpPr>
          <p:nvPr/>
        </p:nvSpPr>
        <p:spPr bwMode="auto">
          <a:xfrm>
            <a:off x="68262" y="4322763"/>
            <a:ext cx="431801" cy="177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>
                <a:solidFill>
                  <a:schemeClr val="bg1"/>
                </a:solidFill>
                <a:ea typeface="幼圆" pitchFamily="49" charset="-122"/>
              </a:rPr>
              <a:t>数学思想</a:t>
            </a: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方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8" name="内容占位符 2"/>
          <p:cNvSpPr>
            <a:spLocks/>
          </p:cNvSpPr>
          <p:nvPr/>
        </p:nvSpPr>
        <p:spPr bwMode="auto">
          <a:xfrm>
            <a:off x="68262" y="4642820"/>
            <a:ext cx="431801" cy="177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学科能力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187476" y="1138238"/>
          <a:ext cx="7027862" cy="5583237"/>
        </p:xfrm>
        <a:graphic>
          <a:graphicData uri="http://schemas.openxmlformats.org/presentationml/2006/ole">
            <p:oleObj spid="_x0000_s1618946" name="Document" r:id="rId3" imgW="8179372" imgH="6522818" progId="Word.Document.8">
              <p:embed/>
            </p:oleObj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142976" y="1071546"/>
          <a:ext cx="7089775" cy="3468687"/>
        </p:xfrm>
        <a:graphic>
          <a:graphicData uri="http://schemas.openxmlformats.org/presentationml/2006/ole">
            <p:oleObj spid="_x0000_s1429506" name="Document" r:id="rId3" imgW="7393136" imgH="3626432" progId="Word.Document.8">
              <p:embed/>
            </p:oleObj>
          </a:graphicData>
        </a:graphic>
      </p:graphicFrame>
      <p:graphicFrame>
        <p:nvGraphicFramePr>
          <p:cNvPr id="195592" name="Object 8"/>
          <p:cNvGraphicFramePr>
            <a:graphicFrameLocks noChangeAspect="1"/>
          </p:cNvGraphicFramePr>
          <p:nvPr/>
        </p:nvGraphicFramePr>
        <p:xfrm>
          <a:off x="733446" y="3065472"/>
          <a:ext cx="6767512" cy="1792288"/>
        </p:xfrm>
        <a:graphic>
          <a:graphicData uri="http://schemas.openxmlformats.org/presentationml/2006/ole">
            <p:oleObj spid="_x0000_s1429507" name="Document" r:id="rId4" imgW="7670927" imgH="2033311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45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4555" name="Picture 1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455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300189" y="3932263"/>
          <a:ext cx="6986587" cy="3140075"/>
        </p:xfrm>
        <a:graphic>
          <a:graphicData uri="http://schemas.openxmlformats.org/presentationml/2006/ole">
            <p:oleObj spid="_x0000_s1429508" name="Document" r:id="rId7" imgW="7714827" imgH="347177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352550" y="2559090"/>
          <a:ext cx="6853238" cy="6584950"/>
        </p:xfrm>
        <a:graphic>
          <a:graphicData uri="http://schemas.openxmlformats.org/presentationml/2006/ole">
            <p:oleObj spid="_x0000_s1619970" name="Document" r:id="rId3" imgW="8232267" imgH="7936042" progId="Word.Document.8">
              <p:embed/>
            </p:oleObj>
          </a:graphicData>
        </a:graphic>
      </p:graphicFrame>
      <p:graphicFrame>
        <p:nvGraphicFramePr>
          <p:cNvPr id="301063" name="Object 7"/>
          <p:cNvGraphicFramePr>
            <a:graphicFrameLocks noChangeAspect="1"/>
          </p:cNvGraphicFramePr>
          <p:nvPr/>
        </p:nvGraphicFramePr>
        <p:xfrm>
          <a:off x="827108" y="1363663"/>
          <a:ext cx="6673850" cy="801687"/>
        </p:xfrm>
        <a:graphic>
          <a:graphicData uri="http://schemas.openxmlformats.org/presentationml/2006/ole">
            <p:oleObj spid="_x0000_s1619971" name="Document" r:id="rId4" imgW="7480575" imgH="904535" progId="Word.Document.8">
              <p:embed/>
            </p:oleObj>
          </a:graphicData>
        </a:graphic>
      </p:graphicFrame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071538" y="1241456"/>
          <a:ext cx="7378700" cy="6545262"/>
        </p:xfrm>
        <a:graphic>
          <a:graphicData uri="http://schemas.openxmlformats.org/presentationml/2006/ole">
            <p:oleObj spid="_x0000_s1620994" name="Document" r:id="rId3" imgW="8951934" imgH="7942170" progId="Word.Document.8">
              <p:embed/>
            </p:oleObj>
          </a:graphicData>
        </a:graphic>
      </p:graphicFrame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3" name="Object 7"/>
          <p:cNvGraphicFramePr>
            <a:graphicFrameLocks noChangeAspect="1"/>
          </p:cNvGraphicFramePr>
          <p:nvPr/>
        </p:nvGraphicFramePr>
        <p:xfrm>
          <a:off x="1142976" y="1716088"/>
          <a:ext cx="7202487" cy="2343150"/>
        </p:xfrm>
        <a:graphic>
          <a:graphicData uri="http://schemas.openxmlformats.org/presentationml/2006/ole">
            <p:oleObj spid="_x0000_s1622018" name="Document" r:id="rId3" imgW="8929624" imgH="290035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 dirty="0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sp>
        <p:nvSpPr>
          <p:cNvPr id="38298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1282700" y="3806861"/>
          <a:ext cx="7010400" cy="4765675"/>
        </p:xfrm>
        <a:graphic>
          <a:graphicData uri="http://schemas.openxmlformats.org/presentationml/2006/ole">
            <p:oleObj spid="_x0000_s1622019" name="Document" r:id="rId4" imgW="8677021" imgH="591390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073150" y="2763878"/>
          <a:ext cx="7473950" cy="6523038"/>
        </p:xfrm>
        <a:graphic>
          <a:graphicData uri="http://schemas.openxmlformats.org/presentationml/2006/ole">
            <p:oleObj spid="_x0000_s1623042" name="Document" r:id="rId3" imgW="8839666" imgH="773920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11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01063" name="Object 3"/>
          <p:cNvGraphicFramePr>
            <a:graphicFrameLocks noChangeAspect="1"/>
          </p:cNvGraphicFramePr>
          <p:nvPr/>
        </p:nvGraphicFramePr>
        <p:xfrm>
          <a:off x="571472" y="1571618"/>
          <a:ext cx="6545262" cy="785812"/>
        </p:xfrm>
        <a:graphic>
          <a:graphicData uri="http://schemas.openxmlformats.org/presentationml/2006/ole">
            <p:oleObj spid="_x0000_s1623043" name="Document" r:id="rId4" imgW="7480575" imgH="90633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235075" y="1214422"/>
          <a:ext cx="6931025" cy="3529013"/>
        </p:xfrm>
        <a:graphic>
          <a:graphicData uri="http://schemas.openxmlformats.org/presentationml/2006/ole">
            <p:oleObj spid="_x0000_s1624066" name="Document" r:id="rId3" imgW="8234786" imgH="420974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21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101752" y="1071546"/>
          <a:ext cx="7327900" cy="7413625"/>
        </p:xfrm>
        <a:graphic>
          <a:graphicData uri="http://schemas.openxmlformats.org/presentationml/2006/ole">
            <p:oleObj spid="_x0000_s1625090" name="Document" r:id="rId3" imgW="8410384" imgH="853233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322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993803" y="1071546"/>
          <a:ext cx="7507287" cy="5037138"/>
        </p:xfrm>
        <a:graphic>
          <a:graphicData uri="http://schemas.openxmlformats.org/presentationml/2006/ole">
            <p:oleObj spid="_x0000_s1626114" name="Document" r:id="rId3" imgW="8917750" imgH="599574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21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142976" y="1071546"/>
          <a:ext cx="7156450" cy="5475288"/>
        </p:xfrm>
        <a:graphic>
          <a:graphicData uri="http://schemas.openxmlformats.org/presentationml/2006/ole">
            <p:oleObj spid="_x0000_s1627138" name="Document" r:id="rId3" imgW="8212476" imgH="630362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322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219200" y="1142984"/>
          <a:ext cx="7143750" cy="5473700"/>
        </p:xfrm>
        <a:graphic>
          <a:graphicData uri="http://schemas.openxmlformats.org/presentationml/2006/ole">
            <p:oleObj spid="_x0000_s1628162" name="Document" r:id="rId3" imgW="8202761" imgH="630362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322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50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椭圆</a:t>
            </a:r>
            <a:endParaRPr lang="zh-CN" altLang="en-US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99363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399365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99366" name="内容占位符 2">
              <a:hlinkClick r:id="rId3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993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9369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8"/>
            <a:ext cx="615951" cy="2101827"/>
            <a:chOff x="-3" y="2279"/>
            <a:chExt cx="388" cy="1077"/>
          </a:xfrm>
        </p:grpSpPr>
        <p:pic>
          <p:nvPicPr>
            <p:cNvPr id="399371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9372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5" y="2449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9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2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030315" y="1357298"/>
          <a:ext cx="7470775" cy="3951288"/>
        </p:xfrm>
        <a:graphic>
          <a:graphicData uri="http://schemas.openxmlformats.org/presentationml/2006/ole">
            <p:oleObj spid="_x0000_s1430530" name="Document" r:id="rId3" imgW="7764844" imgH="4120699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16013" y="9810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ea typeface="黑体" pitchFamily="49" charset="-122"/>
              </a:rPr>
              <a:t> </a:t>
            </a: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 　</a:t>
            </a:r>
          </a:p>
        </p:txBody>
      </p:sp>
      <p:sp>
        <p:nvSpPr>
          <p:cNvPr id="366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6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6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731838" y="5068907"/>
          <a:ext cx="7180262" cy="1146175"/>
        </p:xfrm>
        <a:graphic>
          <a:graphicData uri="http://schemas.openxmlformats.org/presentationml/2006/ole">
            <p:oleObj spid="_x0000_s1430531" name="Document" r:id="rId6" imgW="7573772" imgH="121602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</p:grp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200"/>
              </a:lnSpc>
              <a:buFontTx/>
              <a:buNone/>
              <a:defRPr/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8665" name="Object 9"/>
          <p:cNvGraphicFramePr>
            <a:graphicFrameLocks noChangeAspect="1"/>
          </p:cNvGraphicFramePr>
          <p:nvPr/>
        </p:nvGraphicFramePr>
        <p:xfrm>
          <a:off x="1071538" y="1652588"/>
          <a:ext cx="7154862" cy="4267200"/>
        </p:xfrm>
        <a:graphic>
          <a:graphicData uri="http://schemas.openxmlformats.org/presentationml/2006/ole">
            <p:oleObj spid="_x0000_s1629186" name="Document" r:id="rId3" imgW="8028961" imgH="479955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9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4348" y="1142984"/>
          <a:ext cx="7748587" cy="6865937"/>
        </p:xfrm>
        <a:graphic>
          <a:graphicData uri="http://schemas.openxmlformats.org/presentationml/2006/ole">
            <p:oleObj spid="_x0000_s1630210" name="Document" r:id="rId4" imgW="9956588" imgH="86859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98551" y="1428736"/>
          <a:ext cx="7459663" cy="3913188"/>
        </p:xfrm>
        <a:graphic>
          <a:graphicData uri="http://schemas.openxmlformats.org/presentationml/2006/ole">
            <p:oleObj spid="_x0000_s1631234" name="Document" r:id="rId4" imgW="8674502" imgH="456269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227164" y="1285860"/>
          <a:ext cx="7202488" cy="6096000"/>
        </p:xfrm>
        <a:graphic>
          <a:graphicData uri="http://schemas.openxmlformats.org/presentationml/2006/ole">
            <p:oleObj spid="_x0000_s1632258" name="Document" r:id="rId4" imgW="8212476" imgH="69702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38238" y="1231927"/>
          <a:ext cx="7043737" cy="5983287"/>
        </p:xfrm>
        <a:graphic>
          <a:graphicData uri="http://schemas.openxmlformats.org/presentationml/2006/ole">
            <p:oleObj spid="_x0000_s1633282" name="Document" r:id="rId4" imgW="8212476" imgH="698067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85840" y="993784"/>
          <a:ext cx="7715250" cy="3721100"/>
        </p:xfrm>
        <a:graphic>
          <a:graphicData uri="http://schemas.openxmlformats.org/presentationml/2006/ole">
            <p:oleObj spid="_x0000_s1634306" name="Document" r:id="rId4" imgW="8979281" imgH="433881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43014" y="1142984"/>
          <a:ext cx="7315200" cy="6016625"/>
        </p:xfrm>
        <a:graphic>
          <a:graphicData uri="http://schemas.openxmlformats.org/presentationml/2006/ole">
            <p:oleObj spid="_x0000_s1635330" name="Document" r:id="rId4" imgW="8338778" imgH="687792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14452" y="1214422"/>
          <a:ext cx="7315200" cy="6016625"/>
        </p:xfrm>
        <a:graphic>
          <a:graphicData uri="http://schemas.openxmlformats.org/presentationml/2006/ole">
            <p:oleObj spid="_x0000_s1636354" name="Document" r:id="rId4" imgW="8338778" imgH="688838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50900" y="857232"/>
          <a:ext cx="7523163" cy="3562350"/>
        </p:xfrm>
        <a:graphic>
          <a:graphicData uri="http://schemas.openxmlformats.org/presentationml/2006/ole">
            <p:oleObj spid="_x0000_s1637378" name="Document" r:id="rId4" imgW="8757624" imgH="4151343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58863" y="3505207"/>
          <a:ext cx="6978650" cy="995363"/>
        </p:xfrm>
        <a:graphic>
          <a:graphicData uri="http://schemas.openxmlformats.org/presentationml/2006/ole">
            <p:oleObj spid="_x0000_s1637379" name="Document" r:id="rId5" imgW="7539588" imgH="1076141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00" y="4229130"/>
          <a:ext cx="7304088" cy="3486150"/>
        </p:xfrm>
        <a:graphic>
          <a:graphicData uri="http://schemas.openxmlformats.org/presentationml/2006/ole">
            <p:oleObj spid="_x0000_s1637380" name="Document" r:id="rId6" imgW="8257455" imgH="39682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50900" y="1116025"/>
          <a:ext cx="7523163" cy="4170363"/>
        </p:xfrm>
        <a:graphic>
          <a:graphicData uri="http://schemas.openxmlformats.org/presentationml/2006/ole">
            <p:oleObj spid="_x0000_s1638402" name="Document" r:id="rId4" imgW="8756544" imgH="4862642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236688" y="3648083"/>
          <a:ext cx="6978650" cy="995363"/>
        </p:xfrm>
        <a:graphic>
          <a:graphicData uri="http://schemas.openxmlformats.org/presentationml/2006/ole">
            <p:oleObj spid="_x0000_s1638403" name="Document" r:id="rId5" imgW="7539588" imgH="107794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142976" y="1142984"/>
          <a:ext cx="7265988" cy="4926013"/>
        </p:xfrm>
        <a:graphic>
          <a:graphicData uri="http://schemas.openxmlformats.org/presentationml/2006/ole">
            <p:oleObj spid="_x0000_s1431554" name="Document" r:id="rId3" imgW="8121798" imgH="5505442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762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0" y="1000108"/>
            <a:ext cx="614363" cy="1755775"/>
            <a:chOff x="0" y="0"/>
            <a:chExt cx="388" cy="907"/>
          </a:xfrm>
        </p:grpSpPr>
        <p:pic>
          <p:nvPicPr>
            <p:cNvPr id="367626" name="Picture 1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762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42976" y="1000108"/>
          <a:ext cx="7073900" cy="6127750"/>
        </p:xfrm>
        <a:graphic>
          <a:graphicData uri="http://schemas.openxmlformats.org/presentationml/2006/ole">
            <p:oleObj spid="_x0000_s1639426" name="Document" r:id="rId4" imgW="8248100" imgH="715227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57224" y="1071546"/>
          <a:ext cx="7523163" cy="4476750"/>
        </p:xfrm>
        <a:graphic>
          <a:graphicData uri="http://schemas.openxmlformats.org/presentationml/2006/ole">
            <p:oleObj spid="_x0000_s1640450" name="Document" r:id="rId4" imgW="8755105" imgH="521738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00" y="944588"/>
          <a:ext cx="7073900" cy="6127750"/>
        </p:xfrm>
        <a:graphic>
          <a:graphicData uri="http://schemas.openxmlformats.org/presentationml/2006/ole">
            <p:oleObj spid="_x0000_s1641474" name="Document" r:id="rId4" imgW="8248100" imgH="716201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41438" y="1158902"/>
          <a:ext cx="7073900" cy="6127750"/>
        </p:xfrm>
        <a:graphic>
          <a:graphicData uri="http://schemas.openxmlformats.org/presentationml/2006/ole">
            <p:oleObj spid="_x0000_s1642498" name="Document" r:id="rId4" imgW="8248100" imgH="717318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50900" y="1074738"/>
          <a:ext cx="7507288" cy="4475162"/>
        </p:xfrm>
        <a:graphic>
          <a:graphicData uri="http://schemas.openxmlformats.org/presentationml/2006/ole">
            <p:oleObj spid="_x0000_s1643522" name="Document" r:id="rId4" imgW="8755105" imgH="543261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70000" y="1016026"/>
          <a:ext cx="7073900" cy="6127750"/>
        </p:xfrm>
        <a:graphic>
          <a:graphicData uri="http://schemas.openxmlformats.org/presentationml/2006/ole">
            <p:oleObj spid="_x0000_s1644546" name="Document" r:id="rId4" imgW="8248100" imgH="717318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38238" y="857232"/>
          <a:ext cx="6946900" cy="6048375"/>
        </p:xfrm>
        <a:graphic>
          <a:graphicData uri="http://schemas.openxmlformats.org/presentationml/2006/ole">
            <p:oleObj spid="_x0000_s1645570" name="Document" r:id="rId4" imgW="8248100" imgH="71951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38238" y="1038251"/>
          <a:ext cx="6946900" cy="6176963"/>
        </p:xfrm>
        <a:graphic>
          <a:graphicData uri="http://schemas.openxmlformats.org/presentationml/2006/ole">
            <p:oleObj spid="_x0000_s1646594" name="Document" r:id="rId4" imgW="8248100" imgH="735128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95389" y="1074738"/>
          <a:ext cx="7362825" cy="4572000"/>
        </p:xfrm>
        <a:graphic>
          <a:graphicData uri="http://schemas.openxmlformats.org/presentationml/2006/ole">
            <p:oleObj spid="_x0000_s1647618" name="Document" r:id="rId4" imgW="8755105" imgH="544018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70000" y="1087464"/>
          <a:ext cx="7073900" cy="6127750"/>
        </p:xfrm>
        <a:graphic>
          <a:graphicData uri="http://schemas.openxmlformats.org/presentationml/2006/ole">
            <p:oleObj spid="_x0000_s1648642" name="Document" r:id="rId4" imgW="8248100" imgH="71843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030315" y="1120786"/>
          <a:ext cx="7470775" cy="3951288"/>
        </p:xfrm>
        <a:graphic>
          <a:graphicData uri="http://schemas.openxmlformats.org/presentationml/2006/ole">
            <p:oleObj spid="_x0000_s1432578" name="Document" r:id="rId3" imgW="7764844" imgH="4127189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6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6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6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571472" y="4505341"/>
          <a:ext cx="7816850" cy="1138237"/>
        </p:xfrm>
        <a:graphic>
          <a:graphicData uri="http://schemas.openxmlformats.org/presentationml/2006/ole">
            <p:oleObj spid="_x0000_s1432579" name="Document" r:id="rId6" imgW="8285522" imgH="121025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38238" y="1023963"/>
          <a:ext cx="6946900" cy="6048375"/>
        </p:xfrm>
        <a:graphic>
          <a:graphicData uri="http://schemas.openxmlformats.org/presentationml/2006/ole">
            <p:oleObj spid="_x0000_s1649666" name="Document" r:id="rId4" imgW="8248100" imgH="72049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8662" y="1042988"/>
          <a:ext cx="7412037" cy="6175375"/>
        </p:xfrm>
        <a:graphic>
          <a:graphicData uri="http://schemas.openxmlformats.org/presentationml/2006/ole">
            <p:oleObj spid="_x0000_s1650690" name="Document" r:id="rId4" imgW="8800084" imgH="734443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41427" y="1639909"/>
          <a:ext cx="7459663" cy="4860925"/>
        </p:xfrm>
        <a:graphic>
          <a:graphicData uri="http://schemas.openxmlformats.org/presentationml/2006/ole">
            <p:oleObj spid="_x0000_s1651714" name="Document" r:id="rId3" imgW="8204200" imgH="5357630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3473" name="Rectangle 49"/>
          <p:cNvSpPr>
            <a:spLocks noChangeArrowheads="1"/>
          </p:cNvSpPr>
          <p:nvPr/>
        </p:nvSpPr>
        <p:spPr bwMode="auto">
          <a:xfrm>
            <a:off x="3428992" y="2285992"/>
            <a:ext cx="15001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475" name="Rectangle 51"/>
          <p:cNvSpPr>
            <a:spLocks noChangeArrowheads="1"/>
          </p:cNvSpPr>
          <p:nvPr/>
        </p:nvSpPr>
        <p:spPr bwMode="auto">
          <a:xfrm>
            <a:off x="7055140" y="2285992"/>
            <a:ext cx="10887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/>
              <a:t>　</a:t>
            </a:r>
            <a:r>
              <a:rPr lang="en-US" sz="2000" dirty="0" smtClean="0"/>
              <a:t>|</a:t>
            </a:r>
            <a:r>
              <a:rPr lang="en-US" sz="2000" i="1" dirty="0" smtClean="0"/>
              <a:t>F</a:t>
            </a:r>
            <a:r>
              <a:rPr lang="en-US" sz="2000" baseline="-25000" dirty="0" smtClean="0"/>
              <a:t>1</a:t>
            </a:r>
            <a:r>
              <a:rPr lang="en-US" sz="2000" i="1" dirty="0" smtClean="0"/>
              <a:t>F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|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477" name="Rectangle 53"/>
          <p:cNvSpPr>
            <a:spLocks noChangeArrowheads="1"/>
          </p:cNvSpPr>
          <p:nvPr/>
        </p:nvSpPr>
        <p:spPr bwMode="auto">
          <a:xfrm>
            <a:off x="3071802" y="3028890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焦点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3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  <p:bldP spid="103473" grpId="0"/>
      <p:bldP spid="103475" grpId="0"/>
      <p:bldP spid="103477" grpId="0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754" name="Object 2"/>
          <p:cNvGraphicFramePr>
            <a:graphicFrameLocks noChangeAspect="1"/>
          </p:cNvGraphicFramePr>
          <p:nvPr/>
        </p:nvGraphicFramePr>
        <p:xfrm>
          <a:off x="857224" y="1138238"/>
          <a:ext cx="7331075" cy="5664200"/>
        </p:xfrm>
        <a:graphic>
          <a:graphicData uri="http://schemas.openxmlformats.org/presentationml/2006/ole">
            <p:oleObj spid="_x0000_s1652738" name="Document" r:id="rId3" imgW="7030784" imgH="543225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2767" name="Object 15"/>
          <p:cNvGraphicFramePr>
            <a:graphicFrameLocks noChangeAspect="1"/>
          </p:cNvGraphicFramePr>
          <p:nvPr/>
        </p:nvGraphicFramePr>
        <p:xfrm>
          <a:off x="4071934" y="4052898"/>
          <a:ext cx="2293938" cy="947738"/>
        </p:xfrm>
        <a:graphic>
          <a:graphicData uri="http://schemas.openxmlformats.org/presentationml/2006/ole">
            <p:oleObj spid="_x0000_s1652739" name="Document" r:id="rId4" imgW="1981602" imgH="813405" progId="Word.Document.8">
              <p:embed/>
            </p:oleObj>
          </a:graphicData>
        </a:graphic>
      </p:graphicFrame>
      <p:sp>
        <p:nvSpPr>
          <p:cNvPr id="10446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4462" name="Picture 1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446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15"/>
          <p:cNvGraphicFramePr>
            <a:graphicFrameLocks noChangeAspect="1"/>
          </p:cNvGraphicFramePr>
          <p:nvPr/>
        </p:nvGraphicFramePr>
        <p:xfrm>
          <a:off x="4035440" y="4357694"/>
          <a:ext cx="2679700" cy="946150"/>
        </p:xfrm>
        <a:graphic>
          <a:graphicData uri="http://schemas.openxmlformats.org/presentationml/2006/ole">
            <p:oleObj spid="_x0000_s1652740" name="Document" r:id="rId6" imgW="2307971" imgH="823114" progId="Word.Document.8">
              <p:embed/>
            </p:oleObj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5480075" y="4768866"/>
          <a:ext cx="2663825" cy="946150"/>
        </p:xfrm>
        <a:graphic>
          <a:graphicData uri="http://schemas.openxmlformats.org/presentationml/2006/ole">
            <p:oleObj spid="_x0000_s1652741" name="Document" r:id="rId7" imgW="2298256" imgH="823114" progId="Word.Document.8">
              <p:embed/>
            </p:oleObj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6250018" y="4071942"/>
          <a:ext cx="2679700" cy="946150"/>
        </p:xfrm>
        <a:graphic>
          <a:graphicData uri="http://schemas.openxmlformats.org/presentationml/2006/ole">
            <p:oleObj spid="_x0000_s1652742" name="Document" r:id="rId8" imgW="2307971" imgH="823114" progId="Word.Document.8">
              <p:embed/>
            </p:oleObj>
          </a:graphicData>
        </a:graphic>
      </p:graphicFrame>
      <p:graphicFrame>
        <p:nvGraphicFramePr>
          <p:cNvPr id="5" name="Object 15"/>
          <p:cNvGraphicFramePr>
            <a:graphicFrameLocks noChangeAspect="1"/>
          </p:cNvGraphicFramePr>
          <p:nvPr/>
        </p:nvGraphicFramePr>
        <p:xfrm>
          <a:off x="6215074" y="4357694"/>
          <a:ext cx="2293937" cy="947737"/>
        </p:xfrm>
        <a:graphic>
          <a:graphicData uri="http://schemas.openxmlformats.org/presentationml/2006/ole">
            <p:oleObj spid="_x0000_s1652743" name="Document" r:id="rId9" imgW="1981602" imgH="813405" progId="Word.Document.8">
              <p:embed/>
            </p:oleObj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5715008" y="5072074"/>
          <a:ext cx="2630487" cy="930275"/>
        </p:xfrm>
        <a:graphic>
          <a:graphicData uri="http://schemas.openxmlformats.org/presentationml/2006/ole">
            <p:oleObj spid="_x0000_s1652744" name="Document" r:id="rId10" imgW="2298256" imgH="8213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754" name="Object 2"/>
          <p:cNvGraphicFramePr>
            <a:graphicFrameLocks noChangeAspect="1"/>
          </p:cNvGraphicFramePr>
          <p:nvPr/>
        </p:nvGraphicFramePr>
        <p:xfrm>
          <a:off x="428596" y="1219224"/>
          <a:ext cx="7859713" cy="5567362"/>
        </p:xfrm>
        <a:graphic>
          <a:graphicData uri="http://schemas.openxmlformats.org/presentationml/2006/ole">
            <p:oleObj spid="_x0000_s1653762" name="Document" r:id="rId3" imgW="7595002" imgH="542576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2767" name="Object 15"/>
          <p:cNvGraphicFramePr>
            <a:graphicFrameLocks noChangeAspect="1"/>
          </p:cNvGraphicFramePr>
          <p:nvPr/>
        </p:nvGraphicFramePr>
        <p:xfrm>
          <a:off x="3365508" y="1282691"/>
          <a:ext cx="2278062" cy="931863"/>
        </p:xfrm>
        <a:graphic>
          <a:graphicData uri="http://schemas.openxmlformats.org/presentationml/2006/ole">
            <p:oleObj spid="_x0000_s1653763" name="Document" r:id="rId4" imgW="1971887" imgH="811967" progId="Word.Document.8">
              <p:embed/>
            </p:oleObj>
          </a:graphicData>
        </a:graphic>
      </p:graphicFrame>
      <p:sp>
        <p:nvSpPr>
          <p:cNvPr id="10446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4462" name="Picture 1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446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15"/>
          <p:cNvGraphicFramePr>
            <a:graphicFrameLocks noChangeAspect="1"/>
          </p:cNvGraphicFramePr>
          <p:nvPr/>
        </p:nvGraphicFramePr>
        <p:xfrm>
          <a:off x="4678382" y="1285860"/>
          <a:ext cx="2679700" cy="946150"/>
        </p:xfrm>
        <a:graphic>
          <a:graphicData uri="http://schemas.openxmlformats.org/presentationml/2006/ole">
            <p:oleObj spid="_x0000_s1653764" name="Document" r:id="rId6" imgW="2307971" imgH="819878" progId="Word.Document.8">
              <p:embed/>
            </p:oleObj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4714876" y="1712907"/>
          <a:ext cx="2630488" cy="930275"/>
        </p:xfrm>
        <a:graphic>
          <a:graphicData uri="http://schemas.openxmlformats.org/presentationml/2006/ole">
            <p:oleObj spid="_x0000_s1653765" name="Document" r:id="rId7" imgW="2298256" imgH="821316" progId="Word.Document.8">
              <p:embed/>
            </p:oleObj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3357554" y="1697032"/>
          <a:ext cx="2679700" cy="946150"/>
        </p:xfrm>
        <a:graphic>
          <a:graphicData uri="http://schemas.openxmlformats.org/presentationml/2006/ole">
            <p:oleObj spid="_x0000_s1653766" name="Document" r:id="rId8" imgW="2307971" imgH="821316" progId="Word.Document.8">
              <p:embed/>
            </p:oleObj>
          </a:graphicData>
        </a:graphic>
      </p:graphicFrame>
      <p:graphicFrame>
        <p:nvGraphicFramePr>
          <p:cNvPr id="5" name="Object 15"/>
          <p:cNvGraphicFramePr>
            <a:graphicFrameLocks noChangeAspect="1"/>
          </p:cNvGraphicFramePr>
          <p:nvPr/>
        </p:nvGraphicFramePr>
        <p:xfrm>
          <a:off x="5794400" y="1285860"/>
          <a:ext cx="2278062" cy="930275"/>
        </p:xfrm>
        <a:graphic>
          <a:graphicData uri="http://schemas.openxmlformats.org/presentationml/2006/ole">
            <p:oleObj spid="_x0000_s1653767" name="Document" r:id="rId9" imgW="1971887" imgH="810169" progId="Word.Document.8">
              <p:embed/>
            </p:oleObj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6870735" y="1284279"/>
          <a:ext cx="2630487" cy="930275"/>
        </p:xfrm>
        <a:graphic>
          <a:graphicData uri="http://schemas.openxmlformats.org/presentationml/2006/ole">
            <p:oleObj spid="_x0000_s1653768" name="Document" r:id="rId10" imgW="2298256" imgH="819878" progId="Word.Document.8">
              <p:embed/>
            </p:oleObj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/>
        </p:nvGraphicFramePr>
        <p:xfrm>
          <a:off x="5786446" y="1712907"/>
          <a:ext cx="2630488" cy="930275"/>
        </p:xfrm>
        <a:graphic>
          <a:graphicData uri="http://schemas.openxmlformats.org/presentationml/2006/ole">
            <p:oleObj spid="_x0000_s1653769" name="Document" r:id="rId11" imgW="2298256" imgH="818080" progId="Word.Document.8">
              <p:embed/>
            </p:oleObj>
          </a:graphicData>
        </a:graphic>
      </p:graphicFrame>
      <p:graphicFrame>
        <p:nvGraphicFramePr>
          <p:cNvPr id="10" name="Object 8"/>
          <p:cNvGraphicFramePr>
            <a:graphicFrameLocks noChangeAspect="1"/>
          </p:cNvGraphicFramePr>
          <p:nvPr/>
        </p:nvGraphicFramePr>
        <p:xfrm>
          <a:off x="7143768" y="1712907"/>
          <a:ext cx="2630487" cy="930275"/>
        </p:xfrm>
        <a:graphic>
          <a:graphicData uri="http://schemas.openxmlformats.org/presentationml/2006/ole">
            <p:oleObj spid="_x0000_s1653770" name="Document" r:id="rId12" imgW="2298256" imgH="818080" progId="Word.Document.8">
              <p:embed/>
            </p:oleObj>
          </a:graphicData>
        </a:graphic>
      </p:graphicFrame>
      <p:graphicFrame>
        <p:nvGraphicFramePr>
          <p:cNvPr id="11" name="Object 8"/>
          <p:cNvGraphicFramePr>
            <a:graphicFrameLocks noChangeAspect="1"/>
          </p:cNvGraphicFramePr>
          <p:nvPr/>
        </p:nvGraphicFramePr>
        <p:xfrm>
          <a:off x="6203979" y="2214563"/>
          <a:ext cx="2582863" cy="914400"/>
        </p:xfrm>
        <a:graphic>
          <a:graphicData uri="http://schemas.openxmlformats.org/presentationml/2006/ole">
            <p:oleObj spid="_x0000_s1653771" name="Document" r:id="rId13" imgW="2298256" imgH="816641" progId="Word.Document.8">
              <p:embed/>
            </p:oleObj>
          </a:graphicData>
        </a:graphic>
      </p:graphicFrame>
      <p:graphicFrame>
        <p:nvGraphicFramePr>
          <p:cNvPr id="12" name="Object 8"/>
          <p:cNvGraphicFramePr>
            <a:graphicFrameLocks noChangeAspect="1"/>
          </p:cNvGraphicFramePr>
          <p:nvPr/>
        </p:nvGraphicFramePr>
        <p:xfrm>
          <a:off x="6215074" y="2582863"/>
          <a:ext cx="2551112" cy="898525"/>
        </p:xfrm>
        <a:graphic>
          <a:graphicData uri="http://schemas.openxmlformats.org/presentationml/2006/ole">
            <p:oleObj spid="_x0000_s1653772" name="Document" r:id="rId14" imgW="2298256" imgH="815203" progId="Word.Document.8">
              <p:embed/>
            </p:oleObj>
          </a:graphicData>
        </a:graphic>
      </p:graphicFrame>
      <p:graphicFrame>
        <p:nvGraphicFramePr>
          <p:cNvPr id="13" name="Object 8"/>
          <p:cNvGraphicFramePr>
            <a:graphicFrameLocks noChangeAspect="1"/>
          </p:cNvGraphicFramePr>
          <p:nvPr/>
        </p:nvGraphicFramePr>
        <p:xfrm>
          <a:off x="5856314" y="3117854"/>
          <a:ext cx="2501900" cy="882650"/>
        </p:xfrm>
        <a:graphic>
          <a:graphicData uri="http://schemas.openxmlformats.org/presentationml/2006/ole">
            <p:oleObj spid="_x0000_s1653773" name="Document" r:id="rId15" imgW="2298256" imgH="815203" progId="Word.Document.8">
              <p:embed/>
            </p:oleObj>
          </a:graphicData>
        </a:graphic>
      </p:graphicFrame>
      <p:graphicFrame>
        <p:nvGraphicFramePr>
          <p:cNvPr id="14" name="Object 8"/>
          <p:cNvGraphicFramePr>
            <a:graphicFrameLocks noChangeAspect="1"/>
          </p:cNvGraphicFramePr>
          <p:nvPr/>
        </p:nvGraphicFramePr>
        <p:xfrm>
          <a:off x="5715008" y="3625850"/>
          <a:ext cx="2470150" cy="865188"/>
        </p:xfrm>
        <a:graphic>
          <a:graphicData uri="http://schemas.openxmlformats.org/presentationml/2006/ole">
            <p:oleObj spid="_x0000_s1653774" name="Document" r:id="rId16" imgW="2298256" imgH="815203" progId="Word.Document.8">
              <p:embed/>
            </p:oleObj>
          </a:graphicData>
        </a:graphic>
      </p:graphicFrame>
      <p:graphicFrame>
        <p:nvGraphicFramePr>
          <p:cNvPr id="15" name="Object 8"/>
          <p:cNvGraphicFramePr>
            <a:graphicFrameLocks noChangeAspect="1"/>
          </p:cNvGraphicFramePr>
          <p:nvPr/>
        </p:nvGraphicFramePr>
        <p:xfrm>
          <a:off x="5491186" y="4357694"/>
          <a:ext cx="2438400" cy="850900"/>
        </p:xfrm>
        <a:graphic>
          <a:graphicData uri="http://schemas.openxmlformats.org/presentationml/2006/ole">
            <p:oleObj spid="_x0000_s1653775" name="Document" r:id="rId17" imgW="2298256" imgH="81520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1009672" y="3309947"/>
          <a:ext cx="6705600" cy="1476375"/>
        </p:xfrm>
        <a:graphic>
          <a:graphicData uri="http://schemas.openxmlformats.org/presentationml/2006/ole">
            <p:oleObj spid="_x0000_s1654786" name="Document" r:id="rId3" imgW="7517998" imgH="166919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300163" y="2279652"/>
          <a:ext cx="7026275" cy="1363662"/>
        </p:xfrm>
        <a:graphic>
          <a:graphicData uri="http://schemas.openxmlformats.org/presentationml/2006/ole">
            <p:oleObj spid="_x0000_s1654787" name="Document" r:id="rId4" imgW="7868476" imgH="1546975" progId="Word.Document.8">
              <p:embed/>
            </p:oleObj>
          </a:graphicData>
        </a:graphic>
      </p:graphicFrame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214414" y="4286256"/>
          <a:ext cx="6791325" cy="1730375"/>
        </p:xfrm>
        <a:graphic>
          <a:graphicData uri="http://schemas.openxmlformats.org/presentationml/2006/ole">
            <p:oleObj spid="_x0000_s1654788" name="Document" r:id="rId5" imgW="7469060" imgH="1920469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696934" y="2871790"/>
          <a:ext cx="6946900" cy="914400"/>
        </p:xfrm>
        <a:graphic>
          <a:graphicData uri="http://schemas.openxmlformats.org/presentationml/2006/ole">
            <p:oleObj spid="_x0000_s1655810" name="Document" r:id="rId3" imgW="7500366" imgH="99682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214414" y="1142984"/>
          <a:ext cx="7026275" cy="2212975"/>
        </p:xfrm>
        <a:graphic>
          <a:graphicData uri="http://schemas.openxmlformats.org/presentationml/2006/ole">
            <p:oleObj spid="_x0000_s1655811" name="Document" r:id="rId4" imgW="7870994" imgH="2499098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85852" y="4071958"/>
          <a:ext cx="7123113" cy="2214562"/>
        </p:xfrm>
        <a:graphic>
          <a:graphicData uri="http://schemas.openxmlformats.org/presentationml/2006/ole">
            <p:oleObj spid="_x0000_s1655812" name="Document" r:id="rId5" imgW="7807664" imgH="2437450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496888" y="2943228"/>
          <a:ext cx="6946900" cy="914400"/>
        </p:xfrm>
        <a:graphic>
          <a:graphicData uri="http://schemas.openxmlformats.org/presentationml/2006/ole">
            <p:oleObj spid="_x0000_s1656834" name="Document" r:id="rId3" imgW="7500366" imgH="99358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857224" y="1179510"/>
          <a:ext cx="7731125" cy="1892300"/>
        </p:xfrm>
        <a:graphic>
          <a:graphicData uri="http://schemas.openxmlformats.org/presentationml/2006/ole">
            <p:oleObj spid="_x0000_s1656835" name="Document" r:id="rId4" imgW="8661908" imgH="2138221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11238" y="3744942"/>
          <a:ext cx="7554912" cy="3898900"/>
        </p:xfrm>
        <a:graphic>
          <a:graphicData uri="http://schemas.openxmlformats.org/presentationml/2006/ole">
            <p:oleObj spid="_x0000_s1656836" name="Document" r:id="rId6" imgW="8447447" imgH="437306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554058" y="3371856"/>
          <a:ext cx="6946900" cy="914400"/>
        </p:xfrm>
        <a:graphic>
          <a:graphicData uri="http://schemas.openxmlformats.org/presentationml/2006/ole">
            <p:oleObj spid="_x0000_s1657858" name="Document" r:id="rId3" imgW="7500366" imgH="99502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912841" y="1142984"/>
          <a:ext cx="7731125" cy="1892300"/>
        </p:xfrm>
        <a:graphic>
          <a:graphicData uri="http://schemas.openxmlformats.org/presentationml/2006/ole">
            <p:oleObj spid="_x0000_s1657859" name="Document" r:id="rId4" imgW="8661908" imgH="2144710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11238" y="4245008"/>
          <a:ext cx="7554912" cy="3898900"/>
        </p:xfrm>
        <a:graphic>
          <a:graphicData uri="http://schemas.openxmlformats.org/presentationml/2006/ole">
            <p:oleObj spid="_x0000_s1657860" name="Document" r:id="rId6" imgW="8437732" imgH="43799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071538" y="1674843"/>
          <a:ext cx="7396162" cy="6111875"/>
        </p:xfrm>
        <a:graphic>
          <a:graphicData uri="http://schemas.openxmlformats.org/presentationml/2006/ole">
            <p:oleObj spid="_x0000_s1658882" name="Document" r:id="rId3" imgW="8608653" imgH="712524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142976" y="1000108"/>
          <a:ext cx="7265988" cy="4926013"/>
        </p:xfrm>
        <a:graphic>
          <a:graphicData uri="http://schemas.openxmlformats.org/presentationml/2006/ole">
            <p:oleObj spid="_x0000_s1433602" name="Document" r:id="rId3" imgW="8112083" imgH="5513373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762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0" y="1000108"/>
            <a:ext cx="614363" cy="1755775"/>
            <a:chOff x="0" y="0"/>
            <a:chExt cx="388" cy="907"/>
          </a:xfrm>
        </p:grpSpPr>
        <p:pic>
          <p:nvPicPr>
            <p:cNvPr id="367626" name="Picture 1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762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652482" y="1714488"/>
          <a:ext cx="6705600" cy="1058862"/>
        </p:xfrm>
        <a:graphic>
          <a:graphicData uri="http://schemas.openxmlformats.org/presentationml/2006/ole">
            <p:oleObj spid="_x0000_s1659906" name="Document" r:id="rId3" imgW="7509722" imgH="119547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217640" y="2571744"/>
          <a:ext cx="7283450" cy="5308600"/>
        </p:xfrm>
        <a:graphic>
          <a:graphicData uri="http://schemas.openxmlformats.org/presentationml/2006/ole">
            <p:oleObj spid="_x0000_s1659907" name="Document" r:id="rId5" imgW="8480912" imgH="62066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09702" y="1571612"/>
          <a:ext cx="7219950" cy="3048000"/>
        </p:xfrm>
        <a:graphic>
          <a:graphicData uri="http://schemas.openxmlformats.org/presentationml/2006/ole">
            <p:oleObj spid="_x0000_s1660930" name="Document" r:id="rId3" imgW="8394552" imgH="3553247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42910" y="3836999"/>
          <a:ext cx="6850062" cy="1235075"/>
        </p:xfrm>
        <a:graphic>
          <a:graphicData uri="http://schemas.openxmlformats.org/presentationml/2006/ole">
            <p:oleObj spid="_x0000_s1660931" name="Document" r:id="rId4" imgW="7512960" imgH="1359867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219200" y="4791108"/>
          <a:ext cx="7202488" cy="3352800"/>
        </p:xfrm>
        <a:graphic>
          <a:graphicData uri="http://schemas.openxmlformats.org/presentationml/2006/ole">
            <p:oleObj spid="_x0000_s1660932" name="Document" r:id="rId6" imgW="8551439" imgH="398658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244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2442" name="Picture 10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244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19200" y="1112837"/>
          <a:ext cx="6946900" cy="2244725"/>
        </p:xfrm>
        <a:graphic>
          <a:graphicData uri="http://schemas.openxmlformats.org/presentationml/2006/ole">
            <p:oleObj spid="_x0000_s1661954" name="Document" r:id="rId4" imgW="8424418" imgH="2725141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62022" y="3063875"/>
          <a:ext cx="6881812" cy="546100"/>
        </p:xfrm>
        <a:graphic>
          <a:graphicData uri="http://schemas.openxmlformats.org/presentationml/2006/ole">
            <p:oleObj spid="_x0000_s1661955" name="Document" r:id="rId5" imgW="7566935" imgH="605667" progId="Word.Document.8">
              <p:embed/>
            </p:oleObj>
          </a:graphicData>
        </a:graphic>
      </p:graphicFrame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360512" y="4071942"/>
          <a:ext cx="6640512" cy="2278063"/>
        </p:xfrm>
        <a:graphic>
          <a:graphicData uri="http://schemas.openxmlformats.org/presentationml/2006/ole">
            <p:oleObj spid="_x0000_s1661956" name="Document" r:id="rId6" imgW="8062066" imgH="276768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椭圆的定义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142976" y="1776454"/>
          <a:ext cx="7299325" cy="7653338"/>
        </p:xfrm>
        <a:graphic>
          <a:graphicData uri="http://schemas.openxmlformats.org/presentationml/2006/ole">
            <p:oleObj spid="_x0000_s821250" name="Document" r:id="rId3" imgW="8151664" imgH="860371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138238" y="1285860"/>
          <a:ext cx="7267575" cy="7669213"/>
        </p:xfrm>
        <a:graphic>
          <a:graphicData uri="http://schemas.openxmlformats.org/presentationml/2006/ole">
            <p:oleObj spid="_x0000_s1383426" name="Document" r:id="rId3" imgW="8151664" imgH="860371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00034" y="2500306"/>
          <a:ext cx="6802437" cy="1331913"/>
        </p:xfrm>
        <a:graphic>
          <a:graphicData uri="http://schemas.openxmlformats.org/presentationml/2006/ole">
            <p:oleObj spid="_x0000_s822274" name="Document" r:id="rId4" imgW="7460424" imgH="1465859" progId="Word.Document.8">
              <p:embed/>
            </p:oleObj>
          </a:graphicData>
        </a:graphic>
      </p:graphicFrame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074738" y="3143248"/>
          <a:ext cx="7378700" cy="4989513"/>
        </p:xfrm>
        <a:graphic>
          <a:graphicData uri="http://schemas.openxmlformats.org/presentationml/2006/ole">
            <p:oleObj spid="_x0000_s822275" name="Document" r:id="rId5" imgW="7973187" imgH="5397287" progId="Word.Document.8">
              <p:embed/>
            </p:oleObj>
          </a:graphicData>
        </a:graphic>
      </p:graphicFrame>
      <p:graphicFrame>
        <p:nvGraphicFramePr>
          <p:cNvPr id="219143" name="Object 4"/>
          <p:cNvGraphicFramePr>
            <a:graphicFrameLocks noChangeAspect="1"/>
          </p:cNvGraphicFramePr>
          <p:nvPr/>
        </p:nvGraphicFramePr>
        <p:xfrm>
          <a:off x="1058889" y="1063619"/>
          <a:ext cx="7299325" cy="1508125"/>
        </p:xfrm>
        <a:graphic>
          <a:graphicData uri="http://schemas.openxmlformats.org/presentationml/2006/ole">
            <p:oleObj spid="_x0000_s822276" name="Document" r:id="rId6" imgW="8162819" imgH="16915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14462" y="1417657"/>
          <a:ext cx="6929438" cy="4797425"/>
        </p:xfrm>
        <a:graphic>
          <a:graphicData uri="http://schemas.openxmlformats.org/presentationml/2006/ole">
            <p:oleObj spid="_x0000_s823298" name="Document" r:id="rId3" imgW="7777798" imgH="5389356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090613" y="1074738"/>
          <a:ext cx="7235825" cy="5759450"/>
        </p:xfrm>
        <a:graphic>
          <a:graphicData uri="http://schemas.openxmlformats.org/presentationml/2006/ole">
            <p:oleObj spid="_x0000_s824322" name="Document" r:id="rId3" imgW="7673446" imgH="612553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090613" y="2214563"/>
          <a:ext cx="7427912" cy="7331075"/>
        </p:xfrm>
        <a:graphic>
          <a:graphicData uri="http://schemas.openxmlformats.org/presentationml/2006/ole">
            <p:oleObj spid="_x0000_s825346" name="Document" r:id="rId4" imgW="8024643" imgH="7936042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7850" y="1636713"/>
          <a:ext cx="6705600" cy="528637"/>
        </p:xfrm>
        <a:graphic>
          <a:graphicData uri="http://schemas.openxmlformats.org/presentationml/2006/ole">
            <p:oleObj spid="_x0000_s825347" name="Document" r:id="rId5" imgW="7509722" imgH="60566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椭圆的标准方程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928715" y="1747838"/>
          <a:ext cx="7572375" cy="5935662"/>
        </p:xfrm>
        <a:graphic>
          <a:graphicData uri="http://schemas.openxmlformats.org/presentationml/2006/ole">
            <p:oleObj spid="_x0000_s827394" name="Document" r:id="rId3" imgW="8465799" imgH="665837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785794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直线的倾斜角与斜率</a:t>
            </a:r>
            <a:r>
              <a:rPr lang="zh-CN" altLang="zh-CN" dirty="0">
                <a:latin typeface="宋体" pitchFamily="2" charset="-122"/>
              </a:rPr>
              <a:t>　　</a:t>
            </a:r>
          </a:p>
        </p:txBody>
      </p:sp>
      <p:graphicFrame>
        <p:nvGraphicFramePr>
          <p:cNvPr id="33822" name="Object 30"/>
          <p:cNvGraphicFramePr>
            <a:graphicFrameLocks noChangeAspect="1"/>
          </p:cNvGraphicFramePr>
          <p:nvPr/>
        </p:nvGraphicFramePr>
        <p:xfrm>
          <a:off x="785786" y="1522443"/>
          <a:ext cx="7888288" cy="6192837"/>
        </p:xfrm>
        <a:graphic>
          <a:graphicData uri="http://schemas.openxmlformats.org/presentationml/2006/ole">
            <p:oleObj spid="_x0000_s1434626" name="Document" r:id="rId3" imgW="8688536" imgH="6824931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29386" name="Object 10"/>
          <p:cNvGraphicFramePr>
            <a:graphicFrameLocks noChangeAspect="1"/>
          </p:cNvGraphicFramePr>
          <p:nvPr/>
        </p:nvGraphicFramePr>
        <p:xfrm>
          <a:off x="757262" y="4286256"/>
          <a:ext cx="7315200" cy="866775"/>
        </p:xfrm>
        <a:graphic>
          <a:graphicData uri="http://schemas.openxmlformats.org/presentationml/2006/ole">
            <p:oleObj spid="_x0000_s829442" name="Document" r:id="rId3" imgW="7625948" imgH="915711" progId="Word.Document.8">
              <p:embed/>
            </p:oleObj>
          </a:graphicData>
        </a:graphic>
      </p:graphicFrame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071538" y="1071546"/>
          <a:ext cx="7412038" cy="1860550"/>
        </p:xfrm>
        <a:graphic>
          <a:graphicData uri="http://schemas.openxmlformats.org/presentationml/2006/ole">
            <p:oleObj spid="_x0000_s829443" name="Document" r:id="rId5" imgW="8127556" imgH="204881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00100" y="928670"/>
          <a:ext cx="7427912" cy="6337301"/>
        </p:xfrm>
        <a:graphic>
          <a:graphicData uri="http://schemas.openxmlformats.org/presentationml/2006/ole">
            <p:oleObj spid="_x0000_s1384452" name="Document" r:id="rId4" imgW="8472636" imgH="724565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22389" y="1389081"/>
          <a:ext cx="7235825" cy="4683125"/>
        </p:xfrm>
        <a:graphic>
          <a:graphicData uri="http://schemas.openxmlformats.org/presentationml/2006/ole">
            <p:oleObj spid="_x0000_s830466" name="Document" r:id="rId4" imgW="8084735" imgH="525452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857224" y="938243"/>
          <a:ext cx="7732713" cy="6848475"/>
        </p:xfrm>
        <a:graphic>
          <a:graphicData uri="http://schemas.openxmlformats.org/presentationml/2006/ole">
            <p:oleObj spid="_x0000_s831490" name="Document" r:id="rId3" imgW="8157782" imgH="727269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50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45099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51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000100" y="2149475"/>
          <a:ext cx="7604125" cy="6127750"/>
        </p:xfrm>
        <a:graphic>
          <a:graphicData uri="http://schemas.openxmlformats.org/presentationml/2006/ole">
            <p:oleObj spid="_x0000_s833538" name="Document" r:id="rId3" imgW="8030760" imgH="650659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71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471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71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00034" y="995363"/>
          <a:ext cx="6802438" cy="1009650"/>
        </p:xfrm>
        <a:graphic>
          <a:graphicData uri="http://schemas.openxmlformats.org/presentationml/2006/ole">
            <p:oleObj spid="_x0000_s833539" name="Document" r:id="rId5" imgW="7460424" imgH="111219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00113" y="1052513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椭圆的几何性质</a:t>
            </a:r>
            <a:endParaRPr lang="en-US" altLang="zh-CN" dirty="0" smtClean="0">
              <a:latin typeface="宋体" charset="-122"/>
            </a:endParaRPr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801715" y="1765323"/>
          <a:ext cx="7699375" cy="5021263"/>
        </p:xfrm>
        <a:graphic>
          <a:graphicData uri="http://schemas.openxmlformats.org/presentationml/2006/ole">
            <p:oleObj spid="_x0000_s834562" name="Document" r:id="rId3" imgW="8130074" imgH="533095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82700" y="1268414"/>
          <a:ext cx="6915150" cy="2374900"/>
        </p:xfrm>
        <a:graphic>
          <a:graphicData uri="http://schemas.openxmlformats.org/presentationml/2006/ole">
            <p:oleObj spid="_x0000_s835587" name="Document" r:id="rId3" imgW="7604358" imgH="2621673" progId="Word.Document.8">
              <p:embed/>
            </p:oleObj>
          </a:graphicData>
        </a:graphic>
      </p:graphicFrame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857224" y="928670"/>
          <a:ext cx="7683500" cy="5888037"/>
        </p:xfrm>
        <a:graphic>
          <a:graphicData uri="http://schemas.openxmlformats.org/presentationml/2006/ole">
            <p:oleObj spid="_x0000_s836610" name="Document" r:id="rId3" imgW="8758343" imgH="6745617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42988" y="1117627"/>
          <a:ext cx="7410450" cy="6240463"/>
        </p:xfrm>
        <a:graphic>
          <a:graphicData uri="http://schemas.openxmlformats.org/presentationml/2006/ole">
            <p:oleObj spid="_x0000_s837634" name="Document" r:id="rId3" imgW="8475874" imgH="6662699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00100" y="1117627"/>
          <a:ext cx="7410450" cy="6240463"/>
        </p:xfrm>
        <a:graphic>
          <a:graphicData uri="http://schemas.openxmlformats.org/presentationml/2006/ole">
            <p:oleObj spid="_x0000_s1385474" name="Document" r:id="rId3" imgW="8466518" imgH="6672433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138238" y="1708150"/>
          <a:ext cx="7108825" cy="4692650"/>
        </p:xfrm>
        <a:graphic>
          <a:graphicData uri="http://schemas.openxmlformats.org/presentationml/2006/ole">
            <p:oleObj spid="_x0000_s1435650" name="Document" r:id="rId3" imgW="7557580" imgH="4999998" progId="Word.Document.8">
              <p:embed/>
            </p:oleObj>
          </a:graphicData>
        </a:graphic>
      </p:graphicFrame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4763" y="2660963"/>
            <a:ext cx="615951" cy="16967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" name="内容占位符 2"/>
          <p:cNvSpPr>
            <a:spLocks/>
          </p:cNvSpPr>
          <p:nvPr/>
        </p:nvSpPr>
        <p:spPr bwMode="auto">
          <a:xfrm>
            <a:off x="68262" y="2702214"/>
            <a:ext cx="431801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课堂考点探究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50950" y="1500174"/>
          <a:ext cx="6946900" cy="4843463"/>
        </p:xfrm>
        <a:graphic>
          <a:graphicData uri="http://schemas.openxmlformats.org/presentationml/2006/ole">
            <p:oleObj spid="_x0000_s838658" name="Document" r:id="rId3" imgW="7646818" imgH="5347896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857224" y="857232"/>
          <a:ext cx="7716837" cy="5888038"/>
        </p:xfrm>
        <a:graphic>
          <a:graphicData uri="http://schemas.openxmlformats.org/presentationml/2006/ole">
            <p:oleObj spid="_x0000_s839682" name="Document" r:id="rId3" imgW="8146986" imgH="626685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502" name="Object 6"/>
          <p:cNvGraphicFramePr>
            <a:graphicFrameLocks noChangeAspect="1"/>
          </p:cNvGraphicFramePr>
          <p:nvPr/>
        </p:nvGraphicFramePr>
        <p:xfrm>
          <a:off x="500034" y="1447801"/>
          <a:ext cx="7138988" cy="2052637"/>
        </p:xfrm>
        <a:graphic>
          <a:graphicData uri="http://schemas.openxmlformats.org/presentationml/2006/ole">
            <p:oleObj spid="_x0000_s840706" name="Document" r:id="rId3" imgW="7709069" imgH="223195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00100" y="2500306"/>
          <a:ext cx="7461250" cy="5876925"/>
        </p:xfrm>
        <a:graphic>
          <a:graphicData uri="http://schemas.openxmlformats.org/presentationml/2006/ole">
            <p:oleObj spid="_x0000_s840707" name="Document" r:id="rId5" imgW="8475874" imgH="666269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00113" y="1052513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探究点四　直线与椭圆的位置关系</a:t>
            </a:r>
            <a:endParaRPr lang="en-US" altLang="zh-CN" dirty="0" smtClean="0">
              <a:latin typeface="宋体" charset="-122"/>
            </a:endParaRPr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873153" y="1836761"/>
          <a:ext cx="7699375" cy="5021263"/>
        </p:xfrm>
        <a:graphic>
          <a:graphicData uri="http://schemas.openxmlformats.org/presentationml/2006/ole">
            <p:oleObj spid="_x0000_s1386498" name="Document" r:id="rId3" imgW="8130074" imgH="533852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071538" y="1411290"/>
          <a:ext cx="7267575" cy="2374900"/>
        </p:xfrm>
        <a:graphic>
          <a:graphicData uri="http://schemas.openxmlformats.org/presentationml/2006/ole">
            <p:oleObj spid="_x0000_s1387522" name="Document" r:id="rId3" imgW="7969229" imgH="2613742" progId="Word.Document.8">
              <p:embed/>
            </p:oleObj>
          </a:graphicData>
        </a:graphic>
      </p:graphicFrame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904903" y="865212"/>
          <a:ext cx="7667625" cy="6064250"/>
        </p:xfrm>
        <a:graphic>
          <a:graphicData uri="http://schemas.openxmlformats.org/presentationml/2006/ole">
            <p:oleObj spid="_x0000_s1388546" name="Document" r:id="rId3" imgW="8758343" imgH="6754991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90640" y="1117627"/>
          <a:ext cx="7410450" cy="6240463"/>
        </p:xfrm>
        <a:graphic>
          <a:graphicData uri="http://schemas.openxmlformats.org/presentationml/2006/ole">
            <p:oleObj spid="_x0000_s1389570" name="Document" r:id="rId3" imgW="8466518" imgH="6672433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19202" y="1117627"/>
          <a:ext cx="7410450" cy="6240463"/>
        </p:xfrm>
        <a:graphic>
          <a:graphicData uri="http://schemas.openxmlformats.org/presentationml/2006/ole">
            <p:oleObj spid="_x0000_s1390594" name="Document" r:id="rId3" imgW="8456803" imgH="6681806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50950" y="1500174"/>
          <a:ext cx="6946900" cy="4843463"/>
        </p:xfrm>
        <a:graphic>
          <a:graphicData uri="http://schemas.openxmlformats.org/presentationml/2006/ole">
            <p:oleObj spid="_x0000_s1391618" name="Document" r:id="rId3" imgW="7637462" imgH="5355828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927129" y="1041424"/>
          <a:ext cx="7716837" cy="5888038"/>
        </p:xfrm>
        <a:graphic>
          <a:graphicData uri="http://schemas.openxmlformats.org/presentationml/2006/ole">
            <p:oleObj spid="_x0000_s1392642" name="Document" r:id="rId3" imgW="8146986" imgH="627658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3736" name="Object 8"/>
          <p:cNvGraphicFramePr>
            <a:graphicFrameLocks noChangeAspect="1"/>
          </p:cNvGraphicFramePr>
          <p:nvPr/>
        </p:nvGraphicFramePr>
        <p:xfrm>
          <a:off x="747735" y="1714488"/>
          <a:ext cx="7038975" cy="811213"/>
        </p:xfrm>
        <a:graphic>
          <a:graphicData uri="http://schemas.openxmlformats.org/presentationml/2006/ole">
            <p:oleObj spid="_x0000_s1436674" name="Document" r:id="rId4" imgW="7623429" imgH="896604" progId="Word.Document.8">
              <p:embed/>
            </p:oleObj>
          </a:graphicData>
        </a:graphic>
      </p:graphicFrame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63665" y="1043022"/>
          <a:ext cx="7265987" cy="7315200"/>
        </p:xfrm>
        <a:graphic>
          <a:graphicData uri="http://schemas.openxmlformats.org/presentationml/2006/ole">
            <p:oleObj spid="_x0000_s1393667" name="Document" r:id="rId4" imgW="8456803" imgH="85435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90640" y="969997"/>
          <a:ext cx="7410450" cy="7459663"/>
        </p:xfrm>
        <a:graphic>
          <a:graphicData uri="http://schemas.openxmlformats.org/presentationml/2006/ole">
            <p:oleObj spid="_x0000_s1394690" name="Document" r:id="rId4" imgW="8456803" imgH="85435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解题模板　　</a:t>
            </a:r>
            <a:r>
              <a:rPr lang="en-US" sz="2400" b="1" dirty="0" smtClean="0"/>
              <a:t>9.</a:t>
            </a:r>
            <a:r>
              <a:rPr lang="zh-CN" altLang="en-US" sz="2400" b="1" dirty="0" smtClean="0"/>
              <a:t>与椭圆有关的综合题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1000100" y="1571625"/>
          <a:ext cx="7554913" cy="4765675"/>
        </p:xfrm>
        <a:graphic>
          <a:graphicData uri="http://schemas.openxmlformats.org/presentationml/2006/ole">
            <p:oleObj spid="_x0000_s842754" name="Document" r:id="rId3" imgW="8614770" imgH="544775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071538" y="1711326"/>
          <a:ext cx="7170738" cy="1860550"/>
        </p:xfrm>
        <a:graphic>
          <a:graphicData uri="http://schemas.openxmlformats.org/presentationml/2006/ole">
            <p:oleObj spid="_x0000_s843778" name="Document" r:id="rId4" imgW="8346334" imgH="216922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138238" y="982690"/>
          <a:ext cx="7219950" cy="6303962"/>
        </p:xfrm>
        <a:graphic>
          <a:graphicData uri="http://schemas.openxmlformats.org/presentationml/2006/ole">
            <p:oleObj spid="_x0000_s1395715" name="Document" r:id="rId4" imgW="8229028" imgH="72088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138238" y="977900"/>
          <a:ext cx="7204075" cy="6321425"/>
        </p:xfrm>
        <a:graphic>
          <a:graphicData uri="http://schemas.openxmlformats.org/presentationml/2006/ole">
            <p:oleObj spid="_x0000_s1396738" name="Document" r:id="rId4" imgW="8229028" imgH="723015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211289" y="1500174"/>
          <a:ext cx="7075487" cy="4362450"/>
        </p:xfrm>
        <a:graphic>
          <a:graphicData uri="http://schemas.openxmlformats.org/presentationml/2006/ole">
            <p:oleObj spid="_x0000_s844802" name="Document" r:id="rId4" imgW="8406066" imgH="51885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71538" y="3721125"/>
          <a:ext cx="7410450" cy="3208337"/>
        </p:xfrm>
        <a:graphic>
          <a:graphicData uri="http://schemas.openxmlformats.org/presentationml/2006/ole">
            <p:oleObj spid="_x0000_s847874" name="Document" r:id="rId3" imgW="8446728" imgH="3668252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00100" y="1587500"/>
          <a:ext cx="7427912" cy="1828800"/>
        </p:xfrm>
        <a:graphic>
          <a:graphicData uri="http://schemas.openxmlformats.org/presentationml/2006/ole">
            <p:oleObj spid="_x0000_s847875" name="Document" r:id="rId4" imgW="8820594" imgH="21825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6792" name="Object 8"/>
          <p:cNvGraphicFramePr>
            <a:graphicFrameLocks noChangeAspect="1"/>
          </p:cNvGraphicFramePr>
          <p:nvPr/>
        </p:nvGraphicFramePr>
        <p:xfrm>
          <a:off x="1000100" y="2652740"/>
          <a:ext cx="7546975" cy="4705350"/>
        </p:xfrm>
        <a:graphic>
          <a:graphicData uri="http://schemas.openxmlformats.org/presentationml/2006/ole">
            <p:oleObj spid="_x0000_s848898" name="Document" r:id="rId3" imgW="9431592" imgH="5937701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428596" y="1396991"/>
          <a:ext cx="6946900" cy="817563"/>
        </p:xfrm>
        <a:graphic>
          <a:graphicData uri="http://schemas.openxmlformats.org/presentationml/2006/ole">
            <p:oleObj spid="_x0000_s848899" name="Document" r:id="rId4" imgW="7642500" imgH="90309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071538" y="1181120"/>
          <a:ext cx="7302500" cy="5033962"/>
        </p:xfrm>
        <a:graphic>
          <a:graphicData uri="http://schemas.openxmlformats.org/presentationml/2006/ole">
            <p:oleObj spid="_x0000_s849922" name="Document" r:id="rId3" imgW="8430895" imgH="5793134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1017588" y="785794"/>
          <a:ext cx="7350125" cy="5916613"/>
        </p:xfrm>
        <a:graphic>
          <a:graphicData uri="http://schemas.openxmlformats.org/presentationml/2006/ole">
            <p:oleObj spid="_x0000_s1437698" name="Document" r:id="rId3" imgW="8130074" imgH="6547333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27140" y="2032023"/>
          <a:ext cx="7473950" cy="4754563"/>
        </p:xfrm>
        <a:graphic>
          <a:graphicData uri="http://schemas.openxmlformats.org/presentationml/2006/ole">
            <p:oleObj spid="_x0000_s850946" name="Document" r:id="rId3" imgW="8624485" imgH="5554833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482620" y="1142984"/>
          <a:ext cx="6946900" cy="817563"/>
        </p:xfrm>
        <a:graphic>
          <a:graphicData uri="http://schemas.openxmlformats.org/presentationml/2006/ole">
            <p:oleObj spid="_x0000_s850947" name="Document" r:id="rId4" imgW="7642500" imgH="90309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074738" y="1187450"/>
          <a:ext cx="7235825" cy="4972050"/>
        </p:xfrm>
        <a:graphic>
          <a:graphicData uri="http://schemas.openxmlformats.org/presentationml/2006/ole">
            <p:oleObj spid="_x0000_s1397762" name="Document" r:id="rId3" imgW="8430895" imgH="5801065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06515" y="1009680"/>
          <a:ext cx="7394575" cy="6705600"/>
        </p:xfrm>
        <a:graphic>
          <a:graphicData uri="http://schemas.openxmlformats.org/presentationml/2006/ole">
            <p:oleObj spid="_x0000_s1398786" name="Document" r:id="rId3" imgW="8607213" imgH="7817432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857224" y="1009680"/>
          <a:ext cx="7845425" cy="6705600"/>
        </p:xfrm>
        <a:graphic>
          <a:graphicData uri="http://schemas.openxmlformats.org/presentationml/2006/ole">
            <p:oleObj spid="_x0000_s1399810" name="Document" r:id="rId3" imgW="9311767" imgH="7973896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椭圆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51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双曲线</a:t>
            </a:r>
            <a:endParaRPr lang="zh-CN" altLang="en-US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55665" name="Picture 17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5666" name="内容占位符 2">
              <a:hlinkClick r:id="rId3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556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69" name="内容占位符 2">
              <a:hlinkClick r:id="rId5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8"/>
            <a:ext cx="615951" cy="2045232"/>
            <a:chOff x="-3" y="2279"/>
            <a:chExt cx="388" cy="1048"/>
          </a:xfrm>
        </p:grpSpPr>
        <p:pic>
          <p:nvPicPr>
            <p:cNvPr id="155671" name="Picture 4">
              <a:hlinkClick r:id="rId6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72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3" y="242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</p:grp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200"/>
              </a:lnSpc>
              <a:buFontTx/>
              <a:buNone/>
              <a:defRPr/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9865" name="Object 9"/>
          <p:cNvGraphicFramePr>
            <a:graphicFrameLocks noChangeAspect="1"/>
          </p:cNvGraphicFramePr>
          <p:nvPr/>
        </p:nvGraphicFramePr>
        <p:xfrm>
          <a:off x="1096989" y="1636713"/>
          <a:ext cx="7332663" cy="4362450"/>
        </p:xfrm>
        <a:graphic>
          <a:graphicData uri="http://schemas.openxmlformats.org/presentationml/2006/ole">
            <p:oleObj spid="_x0000_s854018" name="Document" r:id="rId3" imgW="8067104" imgH="480748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49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41388" y="1243013"/>
          <a:ext cx="7473950" cy="5230812"/>
        </p:xfrm>
        <a:graphic>
          <a:graphicData uri="http://schemas.openxmlformats.org/presentationml/2006/ole">
            <p:oleObj spid="_x0000_s855042" name="Document" r:id="rId4" imgW="9409642" imgH="64052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8662" y="1346206"/>
          <a:ext cx="7424737" cy="3011488"/>
        </p:xfrm>
        <a:graphic>
          <a:graphicData uri="http://schemas.openxmlformats.org/presentationml/2006/ole">
            <p:oleObj spid="_x0000_s856066" name="Document" r:id="rId4" imgW="8560795" imgH="3464199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919186" y="4225934"/>
          <a:ext cx="7010400" cy="560388"/>
        </p:xfrm>
        <a:graphic>
          <a:graphicData uri="http://schemas.openxmlformats.org/presentationml/2006/ole">
            <p:oleObj spid="_x0000_s856067" name="Document" r:id="rId5" imgW="7500366" imgH="60566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52548" y="1285860"/>
          <a:ext cx="6777038" cy="5189537"/>
        </p:xfrm>
        <a:graphic>
          <a:graphicData uri="http://schemas.openxmlformats.org/presentationml/2006/ole">
            <p:oleObj spid="_x0000_s1708036" name="Document" r:id="rId4" imgW="7749730" imgH="594563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22350" y="1182688"/>
          <a:ext cx="7234238" cy="3187700"/>
        </p:xfrm>
        <a:graphic>
          <a:graphicData uri="http://schemas.openxmlformats.org/presentationml/2006/ole">
            <p:oleObj spid="_x0000_s857090" name="Document" r:id="rId4" imgW="8551439" imgH="3769557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990624" y="4868876"/>
          <a:ext cx="7010400" cy="560388"/>
        </p:xfrm>
        <a:graphic>
          <a:graphicData uri="http://schemas.openxmlformats.org/presentationml/2006/ole">
            <p:oleObj spid="_x0000_s857091" name="Document" r:id="rId5" imgW="7500366" imgH="60566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519171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 sz="1800" b="0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519173" name="矩形 5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19174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zh-CN" altLang="en-US" sz="1800" b="0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9223" name="动作按钮: 自定义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>
              <a:lnSpc>
                <a:spcPts val="16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224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>
              <a:lnSpc>
                <a:spcPts val="3500"/>
              </a:lnSpc>
            </a:pPr>
            <a:r>
              <a:rPr lang="zh-CN" altLang="en-US">
                <a:latin typeface="宋体" pitchFamily="2" charset="-122"/>
              </a:rPr>
              <a:t>    </a:t>
            </a:r>
          </a:p>
        </p:txBody>
      </p:sp>
      <p:sp>
        <p:nvSpPr>
          <p:cNvPr id="9225" name="同侧圆角矩形 9"/>
          <p:cNvSpPr>
            <a:spLocks noChangeArrowheads="1"/>
          </p:cNvSpPr>
          <p:nvPr/>
        </p:nvSpPr>
        <p:spPr bwMode="auto">
          <a:xfrm>
            <a:off x="3314700" y="508000"/>
            <a:ext cx="2484438" cy="473075"/>
          </a:xfrm>
          <a:custGeom>
            <a:avLst/>
            <a:gdLst>
              <a:gd name="T0" fmla="*/ 78842 w 2484611"/>
              <a:gd name="T1" fmla="*/ 0 h 473075"/>
              <a:gd name="T2" fmla="*/ 2405597 w 2484611"/>
              <a:gd name="T3" fmla="*/ 0 h 473075"/>
              <a:gd name="T4" fmla="*/ 2484438 w 2484611"/>
              <a:gd name="T5" fmla="*/ 78847 h 473075"/>
              <a:gd name="T6" fmla="*/ 2484438 w 2484611"/>
              <a:gd name="T7" fmla="*/ 473075 h 473075"/>
              <a:gd name="T8" fmla="*/ 2484438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2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ts val="2200"/>
              </a:lnSpc>
            </a:pPr>
            <a:r>
              <a:rPr lang="zh-CN" altLang="en-US" sz="260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graphicFrame>
        <p:nvGraphicFramePr>
          <p:cNvPr id="9226" name="Object 10"/>
          <p:cNvGraphicFramePr>
            <a:graphicFrameLocks noChangeAspect="1"/>
          </p:cNvGraphicFramePr>
          <p:nvPr/>
        </p:nvGraphicFramePr>
        <p:xfrm>
          <a:off x="711200" y="1358932"/>
          <a:ext cx="7708900" cy="6642100"/>
        </p:xfrm>
        <a:graphic>
          <a:graphicData uri="http://schemas.openxmlformats.org/presentationml/2006/ole">
            <p:oleObj spid="_x0000_s1412098" name="Document" r:id="rId6" imgW="8757624" imgH="757047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190625" y="1570038"/>
          <a:ext cx="7107238" cy="4692650"/>
        </p:xfrm>
        <a:graphic>
          <a:graphicData uri="http://schemas.openxmlformats.org/presentationml/2006/ole">
            <p:oleObj spid="_x0000_s1438722" name="Document" r:id="rId3" imgW="7557580" imgH="4999998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967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6967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967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03313" y="1292246"/>
          <a:ext cx="6750050" cy="5137150"/>
        </p:xfrm>
        <a:graphic>
          <a:graphicData uri="http://schemas.openxmlformats.org/presentationml/2006/ole">
            <p:oleObj spid="_x0000_s1709060" name="Document" r:id="rId4" imgW="7648977" imgH="587677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2788" y="1100142"/>
          <a:ext cx="7745412" cy="2971800"/>
        </p:xfrm>
        <a:graphic>
          <a:graphicData uri="http://schemas.openxmlformats.org/presentationml/2006/ole">
            <p:oleObj spid="_x0000_s858114" name="Document" r:id="rId4" imgW="8994394" imgH="3470328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414358" y="3143248"/>
          <a:ext cx="7086600" cy="565150"/>
        </p:xfrm>
        <a:graphic>
          <a:graphicData uri="http://schemas.openxmlformats.org/presentationml/2006/ole">
            <p:oleObj spid="_x0000_s858115" name="Document" r:id="rId5" imgW="7500366" imgH="605667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81100" y="3786190"/>
          <a:ext cx="7234238" cy="3455987"/>
        </p:xfrm>
        <a:graphic>
          <a:graphicData uri="http://schemas.openxmlformats.org/presentationml/2006/ole">
            <p:oleObj spid="_x0000_s858116" name="Document" r:id="rId6" imgW="8276526" imgH="396495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4348" y="928670"/>
          <a:ext cx="7826375" cy="3011488"/>
        </p:xfrm>
        <a:graphic>
          <a:graphicData uri="http://schemas.openxmlformats.org/presentationml/2006/ole">
            <p:oleObj spid="_x0000_s859138" name="Document" r:id="rId4" imgW="8994394" imgH="3571273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500034" y="3876682"/>
          <a:ext cx="6978650" cy="552450"/>
        </p:xfrm>
        <a:graphic>
          <a:graphicData uri="http://schemas.openxmlformats.org/presentationml/2006/ole">
            <p:oleObj spid="_x0000_s859139" name="Document" r:id="rId5" imgW="7500366" imgH="605667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82688" y="4443444"/>
          <a:ext cx="7304088" cy="3486150"/>
        </p:xfrm>
        <a:graphic>
          <a:graphicData uri="http://schemas.openxmlformats.org/presentationml/2006/ole">
            <p:oleObj spid="_x0000_s859140" name="Document" r:id="rId6" imgW="8267171" imgH="396495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85786" y="928670"/>
          <a:ext cx="7745413" cy="2971800"/>
        </p:xfrm>
        <a:graphic>
          <a:graphicData uri="http://schemas.openxmlformats.org/presentationml/2006/ole">
            <p:oleObj spid="_x0000_s860162" name="Document" r:id="rId4" imgW="8994394" imgH="3470328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995363" y="2851156"/>
          <a:ext cx="6992937" cy="1506538"/>
        </p:xfrm>
        <a:graphic>
          <a:graphicData uri="http://schemas.openxmlformats.org/presentationml/2006/ole">
            <p:oleObj spid="_x0000_s860163" name="Document" r:id="rId5" imgW="7515479" imgH="1620159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81075" y="3259161"/>
          <a:ext cx="7235825" cy="3455987"/>
        </p:xfrm>
        <a:graphic>
          <a:graphicData uri="http://schemas.openxmlformats.org/presentationml/2006/ole">
            <p:oleObj spid="_x0000_s860164" name="Document" r:id="rId6" imgW="8267171" imgH="396495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4348" y="942978"/>
          <a:ext cx="7745412" cy="2986088"/>
        </p:xfrm>
        <a:graphic>
          <a:graphicData uri="http://schemas.openxmlformats.org/presentationml/2006/ole">
            <p:oleObj spid="_x0000_s1710082" name="Document" r:id="rId4" imgW="8994394" imgH="3475375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995363" y="2922594"/>
          <a:ext cx="6992937" cy="1506538"/>
        </p:xfrm>
        <a:graphic>
          <a:graphicData uri="http://schemas.openxmlformats.org/presentationml/2006/ole">
            <p:oleObj spid="_x0000_s1710083" name="Document" r:id="rId5" imgW="7515479" imgH="1623044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81075" y="3675088"/>
          <a:ext cx="7235825" cy="3468688"/>
        </p:xfrm>
        <a:graphic>
          <a:graphicData uri="http://schemas.openxmlformats.org/presentationml/2006/ole">
            <p:oleObj spid="_x0000_s1710084" name="Document" r:id="rId6" imgW="8267171" imgH="397108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55678" y="1014416"/>
          <a:ext cx="7745412" cy="2986088"/>
        </p:xfrm>
        <a:graphic>
          <a:graphicData uri="http://schemas.openxmlformats.org/presentationml/2006/ole">
            <p:oleObj spid="_x0000_s1711106" name="Document" r:id="rId4" imgW="8994394" imgH="3480062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995363" y="3636974"/>
          <a:ext cx="6992937" cy="1506538"/>
        </p:xfrm>
        <a:graphic>
          <a:graphicData uri="http://schemas.openxmlformats.org/presentationml/2006/ole">
            <p:oleObj spid="_x0000_s1711107" name="Document" r:id="rId5" imgW="7515479" imgH="1624846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81075" y="4318030"/>
          <a:ext cx="7235825" cy="3468688"/>
        </p:xfrm>
        <a:graphic>
          <a:graphicData uri="http://schemas.openxmlformats.org/presentationml/2006/ole">
            <p:oleObj spid="_x0000_s1711108" name="Document" r:id="rId6" imgW="8267171" imgH="397613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55677" y="1008063"/>
          <a:ext cx="7745413" cy="2986087"/>
        </p:xfrm>
        <a:graphic>
          <a:graphicData uri="http://schemas.openxmlformats.org/presentationml/2006/ole">
            <p:oleObj spid="_x0000_s1712130" name="Document" r:id="rId4" imgW="8994394" imgH="3484749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995363" y="3630613"/>
          <a:ext cx="6992937" cy="1506537"/>
        </p:xfrm>
        <a:graphic>
          <a:graphicData uri="http://schemas.openxmlformats.org/presentationml/2006/ole">
            <p:oleObj spid="_x0000_s1712131" name="Document" r:id="rId5" imgW="7515479" imgH="1628091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81075" y="4675220"/>
          <a:ext cx="7235825" cy="3468688"/>
        </p:xfrm>
        <a:graphic>
          <a:graphicData uri="http://schemas.openxmlformats.org/presentationml/2006/ole">
            <p:oleObj spid="_x0000_s1712132" name="Document" r:id="rId6" imgW="8267171" imgH="398226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52475" y="1008063"/>
          <a:ext cx="7745413" cy="2998787"/>
        </p:xfrm>
        <a:graphic>
          <a:graphicData uri="http://schemas.openxmlformats.org/presentationml/2006/ole">
            <p:oleObj spid="_x0000_s1713154" name="Document" r:id="rId4" imgW="8994394" imgH="3489436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995363" y="3630613"/>
          <a:ext cx="6992937" cy="1506537"/>
        </p:xfrm>
        <a:graphic>
          <a:graphicData uri="http://schemas.openxmlformats.org/presentationml/2006/ole">
            <p:oleObj spid="_x0000_s1713155" name="Document" r:id="rId5" imgW="7515479" imgH="1628091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81075" y="4160867"/>
          <a:ext cx="7235825" cy="3482975"/>
        </p:xfrm>
        <a:graphic>
          <a:graphicData uri="http://schemas.openxmlformats.org/presentationml/2006/ole">
            <p:oleObj spid="_x0000_s1713156" name="Document" r:id="rId6" imgW="8267171" imgH="398875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52475" y="1008063"/>
          <a:ext cx="7745413" cy="2998787"/>
        </p:xfrm>
        <a:graphic>
          <a:graphicData uri="http://schemas.openxmlformats.org/presentationml/2006/ole">
            <p:oleObj spid="_x0000_s1714178" name="Document" r:id="rId4" imgW="8994394" imgH="3494483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995363" y="2714620"/>
          <a:ext cx="6992937" cy="1506537"/>
        </p:xfrm>
        <a:graphic>
          <a:graphicData uri="http://schemas.openxmlformats.org/presentationml/2006/ole">
            <p:oleObj spid="_x0000_s1714179" name="Document" r:id="rId5" imgW="7515479" imgH="163097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81075" y="4160867"/>
          <a:ext cx="7235825" cy="3482975"/>
        </p:xfrm>
        <a:graphic>
          <a:graphicData uri="http://schemas.openxmlformats.org/presentationml/2006/ole">
            <p:oleObj spid="_x0000_s1714180" name="Document" r:id="rId6" imgW="8267171" imgH="399524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52475" y="1008063"/>
          <a:ext cx="7745413" cy="2998787"/>
        </p:xfrm>
        <a:graphic>
          <a:graphicData uri="http://schemas.openxmlformats.org/presentationml/2006/ole">
            <p:oleObj spid="_x0000_s1715202" name="Document" r:id="rId4" imgW="8994394" imgH="3499170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995363" y="2994033"/>
          <a:ext cx="6992937" cy="1506537"/>
        </p:xfrm>
        <a:graphic>
          <a:graphicData uri="http://schemas.openxmlformats.org/presentationml/2006/ole">
            <p:oleObj spid="_x0000_s1715203" name="Document" r:id="rId5" imgW="7515479" imgH="1632778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8662" y="4154488"/>
          <a:ext cx="7235825" cy="3497262"/>
        </p:xfrm>
        <a:graphic>
          <a:graphicData uri="http://schemas.openxmlformats.org/presentationml/2006/ole">
            <p:oleObj spid="_x0000_s1715204" name="Document" r:id="rId6" imgW="8267171" imgH="400136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3" name="Object 7"/>
          <p:cNvGraphicFramePr>
            <a:graphicFrameLocks noChangeAspect="1"/>
          </p:cNvGraphicFramePr>
          <p:nvPr/>
        </p:nvGraphicFramePr>
        <p:xfrm>
          <a:off x="1079527" y="1000108"/>
          <a:ext cx="7350125" cy="5262562"/>
        </p:xfrm>
        <a:graphic>
          <a:graphicData uri="http://schemas.openxmlformats.org/presentationml/2006/ole">
            <p:oleObj spid="_x0000_s1439746" name="Document" r:id="rId3" imgW="8293079" imgH="5939503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06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0699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07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405507" name="Object 3"/>
          <p:cNvGraphicFramePr>
            <a:graphicFrameLocks noChangeAspect="1"/>
          </p:cNvGraphicFramePr>
          <p:nvPr/>
        </p:nvGraphicFramePr>
        <p:xfrm>
          <a:off x="214282" y="1785926"/>
          <a:ext cx="7423150" cy="6683375"/>
        </p:xfrm>
        <a:graphic>
          <a:graphicData uri="http://schemas.openxmlformats.org/presentationml/2006/ole">
            <p:oleObj spid="_x0000_s861186" name="Document" r:id="rId3" imgW="8347054" imgH="7538753" progId="Word.Document.8">
              <p:embed/>
            </p:oleObj>
          </a:graphicData>
        </a:graphic>
      </p:graphicFrame>
      <p:sp>
        <p:nvSpPr>
          <p:cNvPr id="405508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5509" name="Rectangle 5"/>
          <p:cNvSpPr>
            <a:spLocks noChangeArrowheads="1"/>
          </p:cNvSpPr>
          <p:nvPr/>
        </p:nvSpPr>
        <p:spPr bwMode="auto">
          <a:xfrm>
            <a:off x="3557588" y="812800"/>
            <a:ext cx="3101975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5516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551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05526" name="Rectangle 22"/>
          <p:cNvSpPr>
            <a:spLocks noChangeArrowheads="1"/>
          </p:cNvSpPr>
          <p:nvPr/>
        </p:nvSpPr>
        <p:spPr bwMode="auto">
          <a:xfrm>
            <a:off x="4533692" y="2957452"/>
            <a:ext cx="14670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i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差的绝对值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5530" name="Rectangle 26"/>
          <p:cNvSpPr>
            <a:spLocks noChangeArrowheads="1"/>
          </p:cNvSpPr>
          <p:nvPr/>
        </p:nvSpPr>
        <p:spPr bwMode="auto">
          <a:xfrm>
            <a:off x="4000496" y="3314642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</a:rPr>
              <a:t>小于</a:t>
            </a:r>
            <a:endParaRPr lang="zh-CN" altLang="en-US" sz="2000" dirty="0">
              <a:solidFill>
                <a:srgbClr val="990033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0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05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5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5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6" grpId="0" autoUpdateAnimBg="0"/>
      <p:bldP spid="405526" grpId="0"/>
      <p:bldP spid="405530" grpId="0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106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0638" name="Picture 1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063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714348" y="1146193"/>
          <a:ext cx="7369175" cy="4854575"/>
        </p:xfrm>
        <a:graphic>
          <a:graphicData uri="http://schemas.openxmlformats.org/presentationml/2006/ole">
            <p:oleObj spid="_x0000_s862210" name="Document" r:id="rId4" imgW="8426217" imgH="555483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106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0638" name="Picture 1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063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1116013" y="960459"/>
          <a:ext cx="7369175" cy="5540375"/>
        </p:xfrm>
        <a:graphic>
          <a:graphicData uri="http://schemas.openxmlformats.org/presentationml/2006/ole">
            <p:oleObj spid="_x0000_s863234" name="Document" r:id="rId4" imgW="8426217" imgH="6943901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2857488" y="1903409"/>
          <a:ext cx="2165350" cy="954087"/>
        </p:xfrm>
        <a:graphic>
          <a:graphicData uri="http://schemas.openxmlformats.org/presentationml/2006/ole">
            <p:oleObj spid="_x0000_s863235" name="Document" r:id="rId5" imgW="2342875" imgH="1023049" progId="Word.Document.8">
              <p:embed/>
            </p:oleObj>
          </a:graphicData>
        </a:graphic>
      </p:graphicFrame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6537354" y="1928802"/>
          <a:ext cx="2178050" cy="941388"/>
        </p:xfrm>
        <a:graphic>
          <a:graphicData uri="http://schemas.openxmlformats.org/presentationml/2006/ole">
            <p:oleObj spid="_x0000_s863236" name="Document" r:id="rId6" imgW="2342875" imgH="1021251" progId="Word.Document.8">
              <p:embed/>
            </p:oleObj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3322644" y="2714620"/>
          <a:ext cx="2178050" cy="941387"/>
        </p:xfrm>
        <a:graphic>
          <a:graphicData uri="http://schemas.openxmlformats.org/presentationml/2006/ole">
            <p:oleObj spid="_x0000_s863237" name="Document" r:id="rId7" imgW="2342875" imgH="1021251" progId="Word.Document.8">
              <p:embed/>
            </p:oleObj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4537090" y="2714620"/>
          <a:ext cx="2178050" cy="941387"/>
        </p:xfrm>
        <a:graphic>
          <a:graphicData uri="http://schemas.openxmlformats.org/presentationml/2006/ole">
            <p:oleObj spid="_x0000_s863238" name="Document" r:id="rId8" imgW="2342875" imgH="1019453" progId="Word.Document.8">
              <p:embed/>
            </p:oleObj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5608660" y="2714620"/>
          <a:ext cx="2178050" cy="941388"/>
        </p:xfrm>
        <a:graphic>
          <a:graphicData uri="http://schemas.openxmlformats.org/presentationml/2006/ole">
            <p:oleObj spid="_x0000_s863239" name="Document" r:id="rId9" imgW="2342875" imgH="1019453" progId="Word.Document.8">
              <p:embed/>
            </p:oleObj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6965982" y="2714620"/>
          <a:ext cx="2178050" cy="941388"/>
        </p:xfrm>
        <a:graphic>
          <a:graphicData uri="http://schemas.openxmlformats.org/presentationml/2006/ole">
            <p:oleObj spid="_x0000_s863240" name="Document" r:id="rId10" imgW="2342875" imgH="1018015" progId="Word.Document.8">
              <p:embed/>
            </p:oleObj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/>
        </p:nvGraphicFramePr>
        <p:xfrm>
          <a:off x="3822710" y="3071810"/>
          <a:ext cx="2178050" cy="941388"/>
        </p:xfrm>
        <a:graphic>
          <a:graphicData uri="http://schemas.openxmlformats.org/presentationml/2006/ole">
            <p:oleObj spid="_x0000_s863241" name="Document" r:id="rId11" imgW="2342875" imgH="1019453" progId="Word.Document.8">
              <p:embed/>
            </p:oleObj>
          </a:graphicData>
        </a:graphic>
      </p:graphicFrame>
      <p:graphicFrame>
        <p:nvGraphicFramePr>
          <p:cNvPr id="11" name="Object 6"/>
          <p:cNvGraphicFramePr>
            <a:graphicFrameLocks noChangeAspect="1"/>
          </p:cNvGraphicFramePr>
          <p:nvPr/>
        </p:nvGraphicFramePr>
        <p:xfrm>
          <a:off x="6394478" y="2987678"/>
          <a:ext cx="2178050" cy="941388"/>
        </p:xfrm>
        <a:graphic>
          <a:graphicData uri="http://schemas.openxmlformats.org/presentationml/2006/ole">
            <p:oleObj spid="_x0000_s863242" name="Document" r:id="rId12" imgW="2342875" imgH="1018015" progId="Word.Document.8">
              <p:embed/>
            </p:oleObj>
          </a:graphicData>
        </a:graphic>
      </p:graphicFrame>
      <p:graphicFrame>
        <p:nvGraphicFramePr>
          <p:cNvPr id="12" name="Object 6"/>
          <p:cNvGraphicFramePr>
            <a:graphicFrameLocks noChangeAspect="1"/>
          </p:cNvGraphicFramePr>
          <p:nvPr/>
        </p:nvGraphicFramePr>
        <p:xfrm>
          <a:off x="4572000" y="3643314"/>
          <a:ext cx="2178050" cy="941388"/>
        </p:xfrm>
        <a:graphic>
          <a:graphicData uri="http://schemas.openxmlformats.org/presentationml/2006/ole">
            <p:oleObj spid="_x0000_s863243" name="Document" r:id="rId13" imgW="2342875" imgH="1018015" progId="Word.Document.8">
              <p:embed/>
            </p:oleObj>
          </a:graphicData>
        </a:graphic>
      </p:graphicFrame>
      <p:graphicFrame>
        <p:nvGraphicFramePr>
          <p:cNvPr id="13" name="Object 6"/>
          <p:cNvGraphicFramePr>
            <a:graphicFrameLocks noChangeAspect="1"/>
          </p:cNvGraphicFramePr>
          <p:nvPr/>
        </p:nvGraphicFramePr>
        <p:xfrm>
          <a:off x="6357950" y="3571876"/>
          <a:ext cx="2178050" cy="941388"/>
        </p:xfrm>
        <a:graphic>
          <a:graphicData uri="http://schemas.openxmlformats.org/presentationml/2006/ole">
            <p:oleObj spid="_x0000_s863244" name="Document" r:id="rId14" imgW="2342875" imgH="1016576" progId="Word.Document.8">
              <p:embed/>
            </p:oleObj>
          </a:graphicData>
        </a:graphic>
      </p:graphicFrame>
      <p:graphicFrame>
        <p:nvGraphicFramePr>
          <p:cNvPr id="14" name="Object 6"/>
          <p:cNvGraphicFramePr>
            <a:graphicFrameLocks noChangeAspect="1"/>
          </p:cNvGraphicFramePr>
          <p:nvPr/>
        </p:nvGraphicFramePr>
        <p:xfrm>
          <a:off x="3714744" y="4416438"/>
          <a:ext cx="2178050" cy="941388"/>
        </p:xfrm>
        <a:graphic>
          <a:graphicData uri="http://schemas.openxmlformats.org/presentationml/2006/ole">
            <p:oleObj spid="_x0000_s863245" name="Document" r:id="rId15" imgW="2342875" imgH="1014779" progId="Word.Document.8">
              <p:embed/>
            </p:oleObj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/>
        </p:nvGraphicFramePr>
        <p:xfrm>
          <a:off x="4822842" y="4773628"/>
          <a:ext cx="2178050" cy="941388"/>
        </p:xfrm>
        <a:graphic>
          <a:graphicData uri="http://schemas.openxmlformats.org/presentationml/2006/ole">
            <p:oleObj spid="_x0000_s863246" name="Document" r:id="rId16" imgW="2342875" imgH="101334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071538" y="4679950"/>
          <a:ext cx="6777037" cy="2016125"/>
        </p:xfrm>
        <a:graphic>
          <a:graphicData uri="http://schemas.openxmlformats.org/presentationml/2006/ole">
            <p:oleObj spid="_x0000_s864258" name="Document" r:id="rId3" imgW="7497847" imgH="2247818" progId="Word.Document.8">
              <p:embed/>
            </p:oleObj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901700" y="3644900"/>
          <a:ext cx="6924675" cy="914400"/>
        </p:xfrm>
        <a:graphic>
          <a:graphicData uri="http://schemas.openxmlformats.org/presentationml/2006/ole">
            <p:oleObj spid="_x0000_s864259" name="Document" r:id="rId4" imgW="7557580" imgH="100331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654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6543" name="Picture 1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654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11"/>
          <p:cNvGraphicFramePr>
            <a:graphicFrameLocks noChangeAspect="1"/>
          </p:cNvGraphicFramePr>
          <p:nvPr/>
        </p:nvGraphicFramePr>
        <p:xfrm>
          <a:off x="1357290" y="2285992"/>
          <a:ext cx="6777037" cy="1600200"/>
        </p:xfrm>
        <a:graphic>
          <a:graphicData uri="http://schemas.openxmlformats.org/presentationml/2006/ole">
            <p:oleObj spid="_x0000_s864260" name="Document" r:id="rId6" imgW="7497847" imgH="178527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860425" y="2959100"/>
          <a:ext cx="6777038" cy="887413"/>
        </p:xfrm>
        <a:graphic>
          <a:graphicData uri="http://schemas.openxmlformats.org/presentationml/2006/ole">
            <p:oleObj spid="_x0000_s865282" name="Document" r:id="rId3" imgW="7500366" imgH="99682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9" name="Object 9"/>
          <p:cNvGraphicFramePr>
            <a:graphicFrameLocks noChangeAspect="1"/>
          </p:cNvGraphicFramePr>
          <p:nvPr/>
        </p:nvGraphicFramePr>
        <p:xfrm>
          <a:off x="1285852" y="1398588"/>
          <a:ext cx="6870700" cy="1008062"/>
        </p:xfrm>
        <a:graphic>
          <a:graphicData uri="http://schemas.openxmlformats.org/presentationml/2006/ole">
            <p:oleObj spid="_x0000_s865283" name="Document" r:id="rId4" imgW="7858760" imgH="1168433" progId="Word.Document.8">
              <p:embed/>
            </p:oleObj>
          </a:graphicData>
        </a:graphic>
      </p:graphicFrame>
      <p:graphicFrame>
        <p:nvGraphicFramePr>
          <p:cNvPr id="256011" name="Object 11"/>
          <p:cNvGraphicFramePr>
            <a:graphicFrameLocks noChangeAspect="1"/>
          </p:cNvGraphicFramePr>
          <p:nvPr/>
        </p:nvGraphicFramePr>
        <p:xfrm>
          <a:off x="1343051" y="4273572"/>
          <a:ext cx="7015163" cy="2298700"/>
        </p:xfrm>
        <a:graphic>
          <a:graphicData uri="http://schemas.openxmlformats.org/presentationml/2006/ole">
            <p:oleObj spid="_x0000_s865284" name="Document" r:id="rId5" imgW="7887547" imgH="2596077" progId="Word.Document.8">
              <p:embed/>
            </p:oleObj>
          </a:graphicData>
        </a:graphic>
      </p:graphicFrame>
      <p:sp>
        <p:nvSpPr>
          <p:cNvPr id="16589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6590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590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6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030" name="Object 6"/>
          <p:cNvGraphicFramePr>
            <a:graphicFrameLocks noChangeAspect="1"/>
          </p:cNvGraphicFramePr>
          <p:nvPr/>
        </p:nvGraphicFramePr>
        <p:xfrm>
          <a:off x="714348" y="3000372"/>
          <a:ext cx="6753225" cy="889000"/>
        </p:xfrm>
        <a:graphic>
          <a:graphicData uri="http://schemas.openxmlformats.org/presentationml/2006/ole">
            <p:oleObj spid="_x0000_s866306" name="Document" r:id="rId3" imgW="7500366" imgH="99826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7032" name="Object 8"/>
          <p:cNvGraphicFramePr>
            <a:graphicFrameLocks noChangeAspect="1"/>
          </p:cNvGraphicFramePr>
          <p:nvPr/>
        </p:nvGraphicFramePr>
        <p:xfrm>
          <a:off x="1214414" y="1214422"/>
          <a:ext cx="6884988" cy="1438275"/>
        </p:xfrm>
        <a:graphic>
          <a:graphicData uri="http://schemas.openxmlformats.org/presentationml/2006/ole">
            <p:oleObj spid="_x0000_s866307" name="Document" r:id="rId4" imgW="7877831" imgH="1651885" progId="Word.Document.8">
              <p:embed/>
            </p:oleObj>
          </a:graphicData>
        </a:graphic>
      </p:graphicFrame>
      <p:graphicFrame>
        <p:nvGraphicFramePr>
          <p:cNvPr id="257033" name="Object 9"/>
          <p:cNvGraphicFramePr>
            <a:graphicFrameLocks noChangeAspect="1"/>
          </p:cNvGraphicFramePr>
          <p:nvPr/>
        </p:nvGraphicFramePr>
        <p:xfrm>
          <a:off x="1290638" y="3925888"/>
          <a:ext cx="6926262" cy="2514600"/>
        </p:xfrm>
        <a:graphic>
          <a:graphicData uri="http://schemas.openxmlformats.org/presentationml/2006/ole">
            <p:oleObj spid="_x0000_s866308" name="Document" r:id="rId5" imgW="8186928" imgH="2988679" progId="Word.Document.8">
              <p:embed/>
            </p:oleObj>
          </a:graphicData>
        </a:graphic>
      </p:graphicFrame>
      <p:sp>
        <p:nvSpPr>
          <p:cNvPr id="16692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66924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692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7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7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7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054127" y="1357298"/>
          <a:ext cx="7375525" cy="3986212"/>
        </p:xfrm>
        <a:graphic>
          <a:graphicData uri="http://schemas.openxmlformats.org/presentationml/2006/ole">
            <p:oleObj spid="_x0000_s867330" name="Document" r:id="rId3" imgW="8480912" imgH="460090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103" name="Object 7"/>
          <p:cNvGraphicFramePr>
            <a:graphicFrameLocks noChangeAspect="1"/>
          </p:cNvGraphicFramePr>
          <p:nvPr/>
        </p:nvGraphicFramePr>
        <p:xfrm>
          <a:off x="1143000" y="3005165"/>
          <a:ext cx="7153275" cy="4424363"/>
        </p:xfrm>
        <a:graphic>
          <a:graphicData uri="http://schemas.openxmlformats.org/presentationml/2006/ole">
            <p:oleObj spid="_x0000_s868354" name="Document" r:id="rId3" imgW="8316468" imgH="514781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1677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6779" name="Picture 1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678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577850" y="1693863"/>
          <a:ext cx="6872288" cy="1089025"/>
        </p:xfrm>
        <a:graphic>
          <a:graphicData uri="http://schemas.openxmlformats.org/presentationml/2006/ole">
            <p:oleObj spid="_x0000_s868355" name="Document" r:id="rId5" imgW="7605078" imgH="121313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071538" y="1579568"/>
          <a:ext cx="7315200" cy="2635250"/>
        </p:xfrm>
        <a:graphic>
          <a:graphicData uri="http://schemas.openxmlformats.org/presentationml/2006/ole">
            <p:oleObj spid="_x0000_s869378" name="Document" r:id="rId3" imgW="8724519" imgH="316821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771547" y="3768735"/>
          <a:ext cx="6872287" cy="1089025"/>
        </p:xfrm>
        <a:graphic>
          <a:graphicData uri="http://schemas.openxmlformats.org/presentationml/2006/ole">
            <p:oleObj spid="_x0000_s869379" name="Document" r:id="rId5" imgW="7605078" imgH="1213137" progId="Word.Document.8">
              <p:embed/>
            </p:oleObj>
          </a:graphicData>
        </a:graphic>
      </p:graphicFrame>
      <p:graphicFrame>
        <p:nvGraphicFramePr>
          <p:cNvPr id="260103" name="Object 3"/>
          <p:cNvGraphicFramePr>
            <a:graphicFrameLocks noChangeAspect="1"/>
          </p:cNvGraphicFramePr>
          <p:nvPr/>
        </p:nvGraphicFramePr>
        <p:xfrm>
          <a:off x="1008063" y="4625999"/>
          <a:ext cx="7423150" cy="2232025"/>
        </p:xfrm>
        <a:graphic>
          <a:graphicData uri="http://schemas.openxmlformats.org/presentationml/2006/ole">
            <p:oleObj spid="_x0000_s869380" name="Document" r:id="rId6" imgW="8625565" imgH="2597519" progId="Word.Document.8">
              <p:embed/>
            </p:oleObj>
          </a:graphicData>
        </a:graphic>
      </p:graphicFrame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>
                <a:ea typeface="黑体" pitchFamily="49" charset="-122"/>
              </a:rPr>
              <a:t>易</a:t>
            </a:r>
            <a:r>
              <a:rPr lang="zh-CN" altLang="en-US" sz="2400" b="1" dirty="0" smtClean="0">
                <a:ea typeface="黑体" pitchFamily="49" charset="-122"/>
              </a:rPr>
              <a:t>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214414" y="1142984"/>
          <a:ext cx="7059612" cy="2286000"/>
        </p:xfrm>
        <a:graphic>
          <a:graphicData uri="http://schemas.openxmlformats.org/presentationml/2006/ole">
            <p:oleObj spid="_x0000_s870402" name="Document" r:id="rId3" imgW="8425857" imgH="274785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60103" name="Object 7"/>
          <p:cNvGraphicFramePr>
            <a:graphicFrameLocks noChangeAspect="1"/>
          </p:cNvGraphicFramePr>
          <p:nvPr/>
        </p:nvGraphicFramePr>
        <p:xfrm>
          <a:off x="1128740" y="3429000"/>
          <a:ext cx="7300912" cy="4424363"/>
        </p:xfrm>
        <a:graphic>
          <a:graphicData uri="http://schemas.openxmlformats.org/presentationml/2006/ole">
            <p:oleObj spid="_x0000_s870403" name="Document" r:id="rId5" imgW="8480192" imgH="5147810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571472" y="2546352"/>
          <a:ext cx="6911975" cy="1096962"/>
        </p:xfrm>
        <a:graphic>
          <a:graphicData uri="http://schemas.openxmlformats.org/presentationml/2006/ole">
            <p:oleObj spid="_x0000_s870404" name="Document" r:id="rId6" imgW="7605078" imgH="121313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819173" y="1500174"/>
          <a:ext cx="7038975" cy="811213"/>
        </p:xfrm>
        <a:graphic>
          <a:graphicData uri="http://schemas.openxmlformats.org/presentationml/2006/ole">
            <p:oleObj spid="_x0000_s1440770" name="Document" r:id="rId3" imgW="7623429" imgH="896604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06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0699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07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4825" name="Object 9"/>
          <p:cNvGraphicFramePr>
            <a:graphicFrameLocks noChangeAspect="1"/>
          </p:cNvGraphicFramePr>
          <p:nvPr/>
        </p:nvGraphicFramePr>
        <p:xfrm>
          <a:off x="1317651" y="2428868"/>
          <a:ext cx="7040563" cy="5383212"/>
        </p:xfrm>
        <a:graphic>
          <a:graphicData uri="http://schemas.openxmlformats.org/presentationml/2006/ole">
            <p:oleObj spid="_x0000_s1440771" name="Document" r:id="rId6" imgW="7618391" imgH="583531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22402" y="2000240"/>
          <a:ext cx="7207250" cy="3468687"/>
        </p:xfrm>
        <a:graphic>
          <a:graphicData uri="http://schemas.openxmlformats.org/presentationml/2006/ole">
            <p:oleObj spid="_x0000_s871426" name="Document" r:id="rId3" imgW="8910553" imgH="4317181" progId="Word.Document.8">
              <p:embed/>
            </p:oleObj>
          </a:graphicData>
        </a:graphic>
      </p:graphicFrame>
      <p:sp>
        <p:nvSpPr>
          <p:cNvPr id="415748" name="Rectangle 4"/>
          <p:cNvSpPr>
            <a:spLocks noChangeArrowheads="1"/>
          </p:cNvSpPr>
          <p:nvPr/>
        </p:nvSpPr>
        <p:spPr bwMode="auto">
          <a:xfrm>
            <a:off x="1116013" y="836613"/>
            <a:ext cx="2160587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812823" y="5087955"/>
          <a:ext cx="6973887" cy="841375"/>
        </p:xfrm>
        <a:graphic>
          <a:graphicData uri="http://schemas.openxmlformats.org/presentationml/2006/ole">
            <p:oleObj spid="_x0000_s871427" name="Document" r:id="rId4" imgW="7566935" imgH="918956" progId="Word.Document.8">
              <p:embed/>
            </p:oleObj>
          </a:graphicData>
        </a:graphic>
      </p:graphicFrame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5752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57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</a:p>
          </p:txBody>
        </p:sp>
      </p:grpSp>
      <p:sp>
        <p:nvSpPr>
          <p:cNvPr id="41575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5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5752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57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</a:p>
          </p:txBody>
        </p:sp>
      </p:grpSp>
      <p:sp>
        <p:nvSpPr>
          <p:cNvPr id="41575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295424" y="1566881"/>
          <a:ext cx="6777038" cy="4505325"/>
        </p:xfrm>
        <a:graphic>
          <a:graphicData uri="http://schemas.openxmlformats.org/presentationml/2006/ole">
            <p:oleObj spid="_x0000_s1716228" name="Document" r:id="rId4" imgW="7684241" imgH="515357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887432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双曲线的定义及标准方程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62151" name="Object 7"/>
          <p:cNvGraphicFramePr>
            <a:graphicFrameLocks noChangeAspect="1"/>
          </p:cNvGraphicFramePr>
          <p:nvPr/>
        </p:nvGraphicFramePr>
        <p:xfrm>
          <a:off x="998565" y="1776441"/>
          <a:ext cx="7502525" cy="5795963"/>
        </p:xfrm>
        <a:graphic>
          <a:graphicData uri="http://schemas.openxmlformats.org/presentationml/2006/ole">
            <p:oleObj spid="_x0000_s873474" name="Document" r:id="rId3" imgW="8723440" imgH="674381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40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409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409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6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0" grpId="0" autoUpdateAnimBg="0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51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51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51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65225" name="Object 9"/>
          <p:cNvGraphicFramePr>
            <a:graphicFrameLocks noChangeAspect="1"/>
          </p:cNvGraphicFramePr>
          <p:nvPr/>
        </p:nvGraphicFramePr>
        <p:xfrm>
          <a:off x="928662" y="2000240"/>
          <a:ext cx="7583487" cy="1776412"/>
        </p:xfrm>
        <a:graphic>
          <a:graphicData uri="http://schemas.openxmlformats.org/presentationml/2006/ole">
            <p:oleObj spid="_x0000_s874500" name="Document" r:id="rId4" imgW="8270769" imgH="19410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5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51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51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51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577850" y="1312854"/>
          <a:ext cx="6804025" cy="901700"/>
        </p:xfrm>
        <a:graphic>
          <a:graphicData uri="http://schemas.openxmlformats.org/presentationml/2006/ole">
            <p:oleObj spid="_x0000_s1717250" name="Document" r:id="rId4" imgW="7538508" imgH="1000072" progId="Word.Document.8">
              <p:embed/>
            </p:oleObj>
          </a:graphicData>
        </a:graphic>
      </p:graphicFrame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142976" y="2213002"/>
          <a:ext cx="7351713" cy="5145088"/>
        </p:xfrm>
        <a:graphic>
          <a:graphicData uri="http://schemas.openxmlformats.org/presentationml/2006/ole">
            <p:oleObj spid="_x0000_s1717251" name="Document" r:id="rId5" imgW="8200962" imgH="63494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0935" name="Object 7"/>
          <p:cNvGraphicFramePr>
            <a:graphicFrameLocks noChangeAspect="1"/>
          </p:cNvGraphicFramePr>
          <p:nvPr/>
        </p:nvGraphicFramePr>
        <p:xfrm>
          <a:off x="1114452" y="1571612"/>
          <a:ext cx="7315200" cy="5002213"/>
        </p:xfrm>
        <a:graphic>
          <a:graphicData uri="http://schemas.openxmlformats.org/presentationml/2006/ole">
            <p:oleObj spid="_x0000_s875522" name="Document" r:id="rId3" imgW="8094451" imgH="5548343" progId="Word.Document.8">
              <p:embed/>
            </p:oleObj>
          </a:graphicData>
        </a:graphic>
      </p:graphicFrame>
      <p:sp>
        <p:nvSpPr>
          <p:cNvPr id="1761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613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613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0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209675" y="1169988"/>
          <a:ext cx="7181850" cy="5095875"/>
        </p:xfrm>
        <a:graphic>
          <a:graphicData uri="http://schemas.openxmlformats.org/presentationml/2006/ole">
            <p:oleObj spid="_x0000_s876546" name="Document" r:id="rId3" imgW="7826735" imgH="556745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920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921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921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969990" y="1614510"/>
          <a:ext cx="7531100" cy="5029200"/>
        </p:xfrm>
        <a:graphic>
          <a:graphicData uri="http://schemas.openxmlformats.org/presentationml/2006/ole">
            <p:oleObj spid="_x0000_s877570" name="Document" r:id="rId3" imgW="8530929" imgH="575383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02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023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02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571472" y="1000108"/>
          <a:ext cx="6851650" cy="901700"/>
        </p:xfrm>
        <a:graphic>
          <a:graphicData uri="http://schemas.openxmlformats.org/presentationml/2006/ole">
            <p:oleObj spid="_x0000_s877571" name="Document" r:id="rId5" imgW="7538508" imgH="10000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16013" y="785794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双曲线的几何性质</a:t>
            </a:r>
            <a:endParaRPr lang="en-US" altLang="zh-CN" dirty="0" smtClean="0"/>
          </a:p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/>
              <a:t>考向</a:t>
            </a:r>
            <a:r>
              <a:rPr lang="en-US" dirty="0" smtClean="0"/>
              <a:t>1</a:t>
            </a:r>
            <a:r>
              <a:rPr lang="zh-CN" altLang="en-US" dirty="0" smtClean="0"/>
              <a:t>　　　已知离心率求渐近线方程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72391" name="Object 7"/>
          <p:cNvGraphicFramePr>
            <a:graphicFrameLocks noChangeAspect="1"/>
          </p:cNvGraphicFramePr>
          <p:nvPr/>
        </p:nvGraphicFramePr>
        <p:xfrm>
          <a:off x="927100" y="2357430"/>
          <a:ext cx="7597775" cy="5553075"/>
        </p:xfrm>
        <a:graphic>
          <a:graphicData uri="http://schemas.openxmlformats.org/presentationml/2006/ole">
            <p:oleObj spid="_x0000_s878594" name="Document" r:id="rId3" imgW="8552159" imgH="625567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228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228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228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72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8473" name="Object 9"/>
          <p:cNvGraphicFramePr>
            <a:graphicFrameLocks noChangeAspect="1"/>
          </p:cNvGraphicFramePr>
          <p:nvPr/>
        </p:nvGraphicFramePr>
        <p:xfrm>
          <a:off x="927100" y="4208463"/>
          <a:ext cx="6805613" cy="712787"/>
        </p:xfrm>
        <a:graphic>
          <a:graphicData uri="http://schemas.openxmlformats.org/presentationml/2006/ole">
            <p:oleObj spid="_x0000_s1718274" name="Document" r:id="rId3" imgW="7538868" imgH="793135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143000" y="1398596"/>
          <a:ext cx="7369175" cy="3173412"/>
        </p:xfrm>
        <a:graphic>
          <a:graphicData uri="http://schemas.openxmlformats.org/presentationml/2006/ole">
            <p:oleObj spid="_x0000_s1718275" name="Document" r:id="rId5" imgW="8282284" imgH="358353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18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直线的方程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00100" y="2000240"/>
          <a:ext cx="7504112" cy="4864100"/>
        </p:xfrm>
        <a:graphic>
          <a:graphicData uri="http://schemas.openxmlformats.org/presentationml/2006/ole">
            <p:oleObj spid="_x0000_s1441794" name="Document" r:id="rId3" imgW="8298836" imgH="5386111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681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681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681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981075" y="1463687"/>
          <a:ext cx="7489825" cy="3751263"/>
        </p:xfrm>
        <a:graphic>
          <a:graphicData uri="http://schemas.openxmlformats.org/presentationml/2006/ole">
            <p:oleObj spid="_x0000_s1719298" name="Document" r:id="rId3" imgW="8288041" imgH="4166845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1209675" y="1574821"/>
          <a:ext cx="7086600" cy="4854575"/>
        </p:xfrm>
        <a:graphic>
          <a:graphicData uri="http://schemas.openxmlformats.org/presentationml/2006/ole">
            <p:oleObj spid="_x0000_s882690" name="Document" r:id="rId3" imgW="7972467" imgH="5479845" progId="Word.Document.8">
              <p:embed/>
            </p:oleObj>
          </a:graphicData>
        </a:graphic>
      </p:graphicFrame>
      <p:sp>
        <p:nvSpPr>
          <p:cNvPr id="18432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4330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4331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2</a:t>
            </a:r>
            <a:r>
              <a:rPr lang="zh-CN" altLang="en-US" dirty="0" smtClean="0"/>
              <a:t>　　已知渐近线求离心率</a:t>
            </a:r>
            <a:endParaRPr lang="zh-CN" altLang="en-US" dirty="0"/>
          </a:p>
        </p:txBody>
      </p:sp>
      <p:graphicFrame>
        <p:nvGraphicFramePr>
          <p:cNvPr id="280583" name="Object 7"/>
          <p:cNvGraphicFramePr>
            <a:graphicFrameLocks noChangeAspect="1"/>
          </p:cNvGraphicFramePr>
          <p:nvPr/>
        </p:nvGraphicFramePr>
        <p:xfrm>
          <a:off x="1049338" y="1873273"/>
          <a:ext cx="7327900" cy="4841875"/>
        </p:xfrm>
        <a:graphic>
          <a:graphicData uri="http://schemas.openxmlformats.org/presentationml/2006/ole">
            <p:oleObj spid="_x0000_s885762" name="Document" r:id="rId3" imgW="8369364" imgH="554365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944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945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945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8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6424" name="Object 8"/>
          <p:cNvGraphicFramePr>
            <a:graphicFrameLocks noChangeAspect="1"/>
          </p:cNvGraphicFramePr>
          <p:nvPr/>
        </p:nvGraphicFramePr>
        <p:xfrm>
          <a:off x="1209675" y="1290638"/>
          <a:ext cx="7154863" cy="3470275"/>
        </p:xfrm>
        <a:graphic>
          <a:graphicData uri="http://schemas.openxmlformats.org/presentationml/2006/ole">
            <p:oleObj spid="_x0000_s1720322" name="Document" r:id="rId3" imgW="7919932" imgH="3855359" progId="Word.Document.8">
              <p:embed/>
            </p:oleObj>
          </a:graphicData>
        </a:graphic>
      </p:graphicFrame>
      <p:sp>
        <p:nvSpPr>
          <p:cNvPr id="18330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330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330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89025" y="3792538"/>
          <a:ext cx="6845300" cy="819150"/>
        </p:xfrm>
        <a:graphic>
          <a:graphicData uri="http://schemas.openxmlformats.org/presentationml/2006/ole">
            <p:oleObj spid="_x0000_s1720323" name="Document" r:id="rId5" imgW="7576651" imgH="92039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16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1181125" y="1204925"/>
          <a:ext cx="7034213" cy="4010025"/>
        </p:xfrm>
        <a:graphic>
          <a:graphicData uri="http://schemas.openxmlformats.org/presentationml/2006/ole">
            <p:oleObj spid="_x0000_s1721346" name="Document" r:id="rId3" imgW="7756208" imgH="4419567" progId="Word.Document.8">
              <p:embed/>
            </p:oleObj>
          </a:graphicData>
        </a:graphic>
      </p:graphicFrame>
      <p:sp>
        <p:nvSpPr>
          <p:cNvPr id="4710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10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10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142976" y="1557347"/>
          <a:ext cx="7304088" cy="3157537"/>
        </p:xfrm>
        <a:graphic>
          <a:graphicData uri="http://schemas.openxmlformats.org/presentationml/2006/ole">
            <p:oleObj spid="_x0000_s888834" name="Document" r:id="rId3" imgW="8822394" imgH="3807411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3</a:t>
            </a:r>
            <a:r>
              <a:rPr lang="zh-CN" altLang="en-US" dirty="0" smtClean="0"/>
              <a:t>　　由离心率研究渐近线夹角问题</a:t>
            </a:r>
            <a:endParaRPr lang="zh-CN" altLang="en-US" dirty="0"/>
          </a:p>
        </p:txBody>
      </p:sp>
      <p:graphicFrame>
        <p:nvGraphicFramePr>
          <p:cNvPr id="280583" name="Object 7"/>
          <p:cNvGraphicFramePr>
            <a:graphicFrameLocks noChangeAspect="1"/>
          </p:cNvGraphicFramePr>
          <p:nvPr/>
        </p:nvGraphicFramePr>
        <p:xfrm>
          <a:off x="1049338" y="1868488"/>
          <a:ext cx="7315200" cy="4841875"/>
        </p:xfrm>
        <a:graphic>
          <a:graphicData uri="http://schemas.openxmlformats.org/presentationml/2006/ole">
            <p:oleObj spid="_x0000_s1722370" name="Document" r:id="rId3" imgW="8359648" imgH="555158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944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945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945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8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6424" name="Object 8"/>
          <p:cNvGraphicFramePr>
            <a:graphicFrameLocks noChangeAspect="1"/>
          </p:cNvGraphicFramePr>
          <p:nvPr/>
        </p:nvGraphicFramePr>
        <p:xfrm>
          <a:off x="1209675" y="1290638"/>
          <a:ext cx="7154863" cy="3482975"/>
        </p:xfrm>
        <a:graphic>
          <a:graphicData uri="http://schemas.openxmlformats.org/presentationml/2006/ole">
            <p:oleObj spid="_x0000_s1723394" name="Document" r:id="rId3" imgW="7919932" imgH="3861488" progId="Word.Document.8">
              <p:embed/>
            </p:oleObj>
          </a:graphicData>
        </a:graphic>
      </p:graphicFrame>
      <p:sp>
        <p:nvSpPr>
          <p:cNvPr id="18330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330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330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89025" y="3792538"/>
          <a:ext cx="6845300" cy="819150"/>
        </p:xfrm>
        <a:graphic>
          <a:graphicData uri="http://schemas.openxmlformats.org/presentationml/2006/ole">
            <p:oleObj spid="_x0000_s1723395" name="Document" r:id="rId5" imgW="7576651" imgH="92220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16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1181125" y="1347801"/>
          <a:ext cx="7034213" cy="4010025"/>
        </p:xfrm>
        <a:graphic>
          <a:graphicData uri="http://schemas.openxmlformats.org/presentationml/2006/ole">
            <p:oleObj spid="_x0000_s1724418" name="Document" r:id="rId3" imgW="7756208" imgH="4426057" progId="Word.Document.8">
              <p:embed/>
            </p:oleObj>
          </a:graphicData>
        </a:graphic>
      </p:graphicFrame>
      <p:sp>
        <p:nvSpPr>
          <p:cNvPr id="4710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10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10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143000" y="1560513"/>
          <a:ext cx="7221538" cy="3105150"/>
        </p:xfrm>
        <a:graphic>
          <a:graphicData uri="http://schemas.openxmlformats.org/presentationml/2006/ole">
            <p:oleObj spid="_x0000_s1725442" name="Document" r:id="rId3" imgW="8822394" imgH="3812458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069975" y="1142984"/>
          <a:ext cx="7315200" cy="2398713"/>
        </p:xfrm>
        <a:graphic>
          <a:graphicData uri="http://schemas.openxmlformats.org/presentationml/2006/ole">
            <p:oleObj spid="_x0000_s1442818" name="Document" r:id="rId3" imgW="7625948" imgH="2505587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214414" y="2386043"/>
          <a:ext cx="7156450" cy="5400675"/>
        </p:xfrm>
        <a:graphic>
          <a:graphicData uri="http://schemas.openxmlformats.org/presentationml/2006/ole">
            <p:oleObj spid="_x0000_s1442819" name="Document" r:id="rId6" imgW="7663370" imgH="579457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57224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4</a:t>
            </a:r>
            <a:r>
              <a:rPr lang="zh-CN" altLang="en-US" dirty="0" smtClean="0"/>
              <a:t>　　利用渐近线与已知直线位置关系求离心率范围</a:t>
            </a:r>
            <a:endParaRPr lang="zh-CN" altLang="en-US" dirty="0"/>
          </a:p>
        </p:txBody>
      </p:sp>
      <p:graphicFrame>
        <p:nvGraphicFramePr>
          <p:cNvPr id="280583" name="Object 7"/>
          <p:cNvGraphicFramePr>
            <a:graphicFrameLocks noChangeAspect="1"/>
          </p:cNvGraphicFramePr>
          <p:nvPr/>
        </p:nvGraphicFramePr>
        <p:xfrm>
          <a:off x="1128740" y="2217763"/>
          <a:ext cx="7300912" cy="4854575"/>
        </p:xfrm>
        <a:graphic>
          <a:graphicData uri="http://schemas.openxmlformats.org/presentationml/2006/ole">
            <p:oleObj spid="_x0000_s1726466" name="Document" r:id="rId3" imgW="8350292" imgH="555951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944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945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945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8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6424" name="Object 8"/>
          <p:cNvGraphicFramePr>
            <a:graphicFrameLocks noChangeAspect="1"/>
          </p:cNvGraphicFramePr>
          <p:nvPr/>
        </p:nvGraphicFramePr>
        <p:xfrm>
          <a:off x="1142976" y="1374785"/>
          <a:ext cx="7154863" cy="3482975"/>
        </p:xfrm>
        <a:graphic>
          <a:graphicData uri="http://schemas.openxmlformats.org/presentationml/2006/ole">
            <p:oleObj spid="_x0000_s1727490" name="Document" r:id="rId3" imgW="7919932" imgH="3866175" progId="Word.Document.8">
              <p:embed/>
            </p:oleObj>
          </a:graphicData>
        </a:graphic>
      </p:graphicFrame>
      <p:sp>
        <p:nvSpPr>
          <p:cNvPr id="18330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330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330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89025" y="3792538"/>
          <a:ext cx="6845300" cy="819150"/>
        </p:xfrm>
        <a:graphic>
          <a:graphicData uri="http://schemas.openxmlformats.org/presentationml/2006/ole">
            <p:oleObj spid="_x0000_s1727491" name="Document" r:id="rId5" imgW="7576651" imgH="92220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16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1181125" y="1347801"/>
          <a:ext cx="7034213" cy="4010025"/>
        </p:xfrm>
        <a:graphic>
          <a:graphicData uri="http://schemas.openxmlformats.org/presentationml/2006/ole">
            <p:oleObj spid="_x0000_s1728514" name="Document" r:id="rId3" imgW="7756208" imgH="4432185" progId="Word.Document.8">
              <p:embed/>
            </p:oleObj>
          </a:graphicData>
        </a:graphic>
      </p:graphicFrame>
      <p:sp>
        <p:nvSpPr>
          <p:cNvPr id="4710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10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10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143000" y="1560513"/>
          <a:ext cx="7221538" cy="3119437"/>
        </p:xfrm>
        <a:graphic>
          <a:graphicData uri="http://schemas.openxmlformats.org/presentationml/2006/ole">
            <p:oleObj spid="_x0000_s1729538" name="Document" r:id="rId3" imgW="8822394" imgH="3818587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57224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直线与双曲线的位置关系</a:t>
            </a:r>
            <a:endParaRPr lang="zh-CN" altLang="en-US" dirty="0"/>
          </a:p>
        </p:txBody>
      </p:sp>
      <p:graphicFrame>
        <p:nvGraphicFramePr>
          <p:cNvPr id="280583" name="Object 7"/>
          <p:cNvGraphicFramePr>
            <a:graphicFrameLocks noChangeAspect="1"/>
          </p:cNvGraphicFramePr>
          <p:nvPr/>
        </p:nvGraphicFramePr>
        <p:xfrm>
          <a:off x="1128740" y="2071678"/>
          <a:ext cx="7300912" cy="4854575"/>
        </p:xfrm>
        <a:graphic>
          <a:graphicData uri="http://schemas.openxmlformats.org/presentationml/2006/ole">
            <p:oleObj spid="_x0000_s1730562" name="Document" r:id="rId3" imgW="8340577" imgH="556745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944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945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945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8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6424" name="Object 8"/>
          <p:cNvGraphicFramePr>
            <a:graphicFrameLocks noChangeAspect="1"/>
          </p:cNvGraphicFramePr>
          <p:nvPr/>
        </p:nvGraphicFramePr>
        <p:xfrm>
          <a:off x="1142976" y="1374785"/>
          <a:ext cx="7154863" cy="3482975"/>
        </p:xfrm>
        <a:graphic>
          <a:graphicData uri="http://schemas.openxmlformats.org/presentationml/2006/ole">
            <p:oleObj spid="_x0000_s1731586" name="Document" r:id="rId3" imgW="7919932" imgH="3871222" progId="Word.Document.8">
              <p:embed/>
            </p:oleObj>
          </a:graphicData>
        </a:graphic>
      </p:graphicFrame>
      <p:sp>
        <p:nvSpPr>
          <p:cNvPr id="18330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330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330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16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1182688" y="1214422"/>
          <a:ext cx="7034212" cy="4733925"/>
        </p:xfrm>
        <a:graphic>
          <a:graphicData uri="http://schemas.openxmlformats.org/presentationml/2006/ole">
            <p:oleObj spid="_x0000_s1732610" name="Document" r:id="rId3" imgW="7842568" imgH="5555193" progId="Word.Document.8">
              <p:embed/>
            </p:oleObj>
          </a:graphicData>
        </a:graphic>
      </p:graphicFrame>
      <p:sp>
        <p:nvSpPr>
          <p:cNvPr id="4710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10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10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1324002" y="1214422"/>
          <a:ext cx="7034212" cy="4733925"/>
        </p:xfrm>
        <a:graphic>
          <a:graphicData uri="http://schemas.openxmlformats.org/presentationml/2006/ole">
            <p:oleObj spid="_x0000_s1734658" name="Document" r:id="rId3" imgW="7842568" imgH="5562764" progId="Word.Document.8">
              <p:embed/>
            </p:oleObj>
          </a:graphicData>
        </a:graphic>
      </p:graphicFrame>
      <p:sp>
        <p:nvSpPr>
          <p:cNvPr id="4710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10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10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143000" y="1560513"/>
          <a:ext cx="7221538" cy="3562350"/>
        </p:xfrm>
        <a:graphic>
          <a:graphicData uri="http://schemas.openxmlformats.org/presentationml/2006/ole">
            <p:oleObj spid="_x0000_s1733634" name="Document" r:id="rId3" imgW="8770938" imgH="4357558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16013" y="936625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 dirty="0" smtClean="0"/>
              <a:t>误区警示　</a:t>
            </a:r>
            <a:r>
              <a:rPr lang="en-US" sz="2400" b="1" dirty="0" smtClean="0"/>
              <a:t>18.</a:t>
            </a:r>
            <a:r>
              <a:rPr lang="zh-CN" altLang="en-US" sz="2400" b="1" dirty="0" smtClean="0"/>
              <a:t>解方程法求直线与双曲线交点的误区</a:t>
            </a:r>
            <a:endParaRPr lang="zh-CN" altLang="en-US" sz="2400" b="1" dirty="0"/>
          </a:p>
        </p:txBody>
      </p:sp>
      <p:graphicFrame>
        <p:nvGraphicFramePr>
          <p:cNvPr id="286727" name="Object 7"/>
          <p:cNvGraphicFramePr>
            <a:graphicFrameLocks noChangeAspect="1"/>
          </p:cNvGraphicFramePr>
          <p:nvPr/>
        </p:nvGraphicFramePr>
        <p:xfrm>
          <a:off x="1358900" y="1789113"/>
          <a:ext cx="6669088" cy="3898900"/>
        </p:xfrm>
        <a:graphic>
          <a:graphicData uri="http://schemas.openxmlformats.org/presentationml/2006/ole">
            <p:oleObj spid="_x0000_s891906" name="Document" r:id="rId3" imgW="7625948" imgH="447040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048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-4763" y="4340328"/>
            <a:ext cx="615951" cy="2088166"/>
            <a:chOff x="-3" y="2279"/>
            <a:chExt cx="388" cy="1070"/>
          </a:xfrm>
        </p:grpSpPr>
        <p:pic>
          <p:nvPicPr>
            <p:cNvPr id="20481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4818" name="内容占位符 2"/>
            <p:cNvSpPr>
              <a:spLocks/>
            </p:cNvSpPr>
            <p:nvPr/>
          </p:nvSpPr>
          <p:spPr bwMode="auto">
            <a:xfrm>
              <a:off x="43" y="244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6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12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783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78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114452" y="1530353"/>
          <a:ext cx="7315200" cy="2398713"/>
        </p:xfrm>
        <a:graphic>
          <a:graphicData uri="http://schemas.openxmlformats.org/presentationml/2006/ole">
            <p:oleObj spid="_x0000_s1443842" name="Document" r:id="rId5" imgW="7625948" imgH="250558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327175" y="1214422"/>
          <a:ext cx="6816725" cy="5413375"/>
        </p:xfrm>
        <a:graphic>
          <a:graphicData uri="http://schemas.openxmlformats.org/presentationml/2006/ole">
            <p:oleObj spid="_x0000_s892930" name="Document" r:id="rId3" imgW="7497847" imgH="5969787" progId="Word.Document.8">
              <p:embed/>
            </p:oleObj>
          </a:graphicData>
        </a:graphic>
      </p:graphicFrame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327175" y="1285860"/>
          <a:ext cx="6816725" cy="5413375"/>
        </p:xfrm>
        <a:graphic>
          <a:graphicData uri="http://schemas.openxmlformats.org/presentationml/2006/ole">
            <p:oleObj spid="_x0000_s1735682" name="Document" r:id="rId3" imgW="7497847" imgH="5977718" progId="Word.Document.8">
              <p:embed/>
            </p:oleObj>
          </a:graphicData>
        </a:graphic>
      </p:graphicFrame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8"/>
          <p:cNvGraphicFramePr>
            <a:graphicFrameLocks noChangeAspect="1"/>
          </p:cNvGraphicFramePr>
          <p:nvPr/>
        </p:nvGraphicFramePr>
        <p:xfrm>
          <a:off x="1506538" y="2285992"/>
          <a:ext cx="6561137" cy="2084387"/>
        </p:xfrm>
        <a:graphic>
          <a:graphicData uri="http://schemas.openxmlformats.org/presentationml/2006/ole">
            <p:oleObj spid="_x0000_s1736707" name="Document" r:id="rId4" imgW="7497128" imgH="239094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1480" name="Object 8"/>
          <p:cNvGraphicFramePr>
            <a:graphicFrameLocks noChangeAspect="1"/>
          </p:cNvGraphicFramePr>
          <p:nvPr/>
        </p:nvGraphicFramePr>
        <p:xfrm>
          <a:off x="952527" y="1130300"/>
          <a:ext cx="7477125" cy="3454400"/>
        </p:xfrm>
        <a:graphic>
          <a:graphicData uri="http://schemas.openxmlformats.org/presentationml/2006/ole">
            <p:oleObj spid="_x0000_s893954" name="Document" r:id="rId3" imgW="7587446" imgH="3501333" progId="Word.Document.8">
              <p:embed/>
            </p:oleObj>
          </a:graphicData>
        </a:graphic>
      </p:graphicFrame>
      <p:sp>
        <p:nvSpPr>
          <p:cNvPr id="36148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6148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1487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286000" y="3429000"/>
            <a:ext cx="4572000" cy="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graphicFrame>
        <p:nvGraphicFramePr>
          <p:cNvPr id="289800" name="Object 4"/>
          <p:cNvGraphicFramePr>
            <a:graphicFrameLocks noChangeAspect="1"/>
          </p:cNvGraphicFramePr>
          <p:nvPr/>
        </p:nvGraphicFramePr>
        <p:xfrm>
          <a:off x="1000147" y="4497403"/>
          <a:ext cx="6643687" cy="1146175"/>
        </p:xfrm>
        <a:graphic>
          <a:graphicData uri="http://schemas.openxmlformats.org/presentationml/2006/ole">
            <p:oleObj spid="_x0000_s893955" name="Document" r:id="rId5" imgW="7516918" imgH="130831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927100" y="1033490"/>
          <a:ext cx="7678738" cy="6253162"/>
        </p:xfrm>
        <a:graphic>
          <a:graphicData uri="http://schemas.openxmlformats.org/presentationml/2006/ole">
            <p:oleObj spid="_x0000_s894978" name="Document" r:id="rId3" imgW="8504301" imgH="6933086" progId="Word.Document.8">
              <p:embed/>
            </p:oleObj>
          </a:graphicData>
        </a:graphic>
      </p:graphicFrame>
      <p:sp>
        <p:nvSpPr>
          <p:cNvPr id="4198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419853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19854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927100" y="1033490"/>
          <a:ext cx="7678738" cy="6253162"/>
        </p:xfrm>
        <a:graphic>
          <a:graphicData uri="http://schemas.openxmlformats.org/presentationml/2006/ole">
            <p:oleObj spid="_x0000_s1737730" name="Document" r:id="rId3" imgW="8494945" imgH="6942459" progId="Word.Document.8">
              <p:embed/>
            </p:oleObj>
          </a:graphicData>
        </a:graphic>
      </p:graphicFrame>
      <p:sp>
        <p:nvSpPr>
          <p:cNvPr id="4198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419853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19854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214414" y="2928969"/>
          <a:ext cx="7192962" cy="5072063"/>
        </p:xfrm>
        <a:graphic>
          <a:graphicData uri="http://schemas.openxmlformats.org/presentationml/2006/ole">
            <p:oleObj spid="_x0000_s896002" name="Document" r:id="rId3" imgW="8395991" imgH="5933014" progId="Word.Document.8">
              <p:embed/>
            </p:oleObj>
          </a:graphicData>
        </a:graphic>
      </p:graphicFrame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1143000" y="1703394"/>
          <a:ext cx="7086600" cy="2582862"/>
        </p:xfrm>
        <a:graphic>
          <a:graphicData uri="http://schemas.openxmlformats.org/presentationml/2006/ole">
            <p:oleObj spid="_x0000_s896003" name="Document" r:id="rId4" imgW="8376920" imgH="306042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00100" y="1428736"/>
          <a:ext cx="7745413" cy="5808662"/>
        </p:xfrm>
        <a:graphic>
          <a:graphicData uri="http://schemas.openxmlformats.org/presentationml/2006/ole">
            <p:oleObj spid="_x0000_s897026" name="Document" r:id="rId3" imgW="8930344" imgH="6754991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89800" name="Object 3"/>
          <p:cNvGraphicFramePr>
            <a:graphicFrameLocks noChangeAspect="1"/>
          </p:cNvGraphicFramePr>
          <p:nvPr/>
        </p:nvGraphicFramePr>
        <p:xfrm>
          <a:off x="285720" y="966776"/>
          <a:ext cx="6731000" cy="890588"/>
        </p:xfrm>
        <a:graphic>
          <a:graphicData uri="http://schemas.openxmlformats.org/presentationml/2006/ole">
            <p:oleObj spid="_x0000_s897027" name="Document" r:id="rId4" imgW="7511134" imgH="9936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214414" y="1285860"/>
          <a:ext cx="7094537" cy="4997450"/>
        </p:xfrm>
        <a:graphic>
          <a:graphicData uri="http://schemas.openxmlformats.org/presentationml/2006/ole">
            <p:oleObj spid="_x0000_s898050" name="Document" r:id="rId3" imgW="8395991" imgH="5933014" progId="Word.Document.8">
              <p:embed/>
            </p:oleObj>
          </a:graphicData>
        </a:graphic>
      </p:graphicFrame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89800" name="Object 3"/>
          <p:cNvGraphicFramePr>
            <a:graphicFrameLocks noChangeAspect="1"/>
          </p:cNvGraphicFramePr>
          <p:nvPr/>
        </p:nvGraphicFramePr>
        <p:xfrm>
          <a:off x="1616101" y="3929066"/>
          <a:ext cx="6670675" cy="873125"/>
        </p:xfrm>
        <a:graphic>
          <a:graphicData uri="http://schemas.openxmlformats.org/presentationml/2006/ole">
            <p:oleObj spid="_x0000_s898051" name="Document" r:id="rId4" imgW="7498567" imgH="99502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74753" y="1285860"/>
          <a:ext cx="7597775" cy="5029200"/>
        </p:xfrm>
        <a:graphic>
          <a:graphicData uri="http://schemas.openxmlformats.org/presentationml/2006/ole">
            <p:oleObj spid="_x0000_s899074" name="Document" r:id="rId3" imgW="8976042" imgH="5958611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双曲线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071538" y="1000108"/>
          <a:ext cx="7385050" cy="5486400"/>
        </p:xfrm>
        <a:graphic>
          <a:graphicData uri="http://schemas.openxmlformats.org/presentationml/2006/ole">
            <p:oleObj spid="_x0000_s1444866" name="Document" r:id="rId3" imgW="7679923" imgH="5952121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684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684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684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52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抛物线</a:t>
            </a:r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55714" y="1644673"/>
          <a:ext cx="7302500" cy="5070475"/>
        </p:xfrm>
        <a:graphic>
          <a:graphicData uri="http://schemas.openxmlformats.org/presentationml/2006/ole">
            <p:oleObj spid="_x0000_s906242" name="Document" r:id="rId5" imgW="8086175" imgH="56262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577850" y="1358900"/>
          <a:ext cx="7920038" cy="6091238"/>
        </p:xfrm>
        <a:graphic>
          <a:graphicData uri="http://schemas.openxmlformats.org/presentationml/2006/ole">
            <p:oleObj spid="_x0000_s913410" name="Document" r:id="rId5" imgW="9986454" imgH="758489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98553" y="1290638"/>
          <a:ext cx="7745413" cy="3644900"/>
        </p:xfrm>
        <a:graphic>
          <a:graphicData uri="http://schemas.openxmlformats.org/presentationml/2006/ole">
            <p:oleObj spid="_x0000_s914434" name="Document" r:id="rId4" imgW="8929624" imgH="4237507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712788" y="4719638"/>
          <a:ext cx="6978650" cy="550862"/>
        </p:xfrm>
        <a:graphic>
          <a:graphicData uri="http://schemas.openxmlformats.org/presentationml/2006/ole">
            <p:oleObj spid="_x0000_s914435" name="Document" r:id="rId5" imgW="7500366" imgH="60566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860425" y="1333521"/>
          <a:ext cx="7462838" cy="5095875"/>
        </p:xfrm>
        <a:graphic>
          <a:graphicData uri="http://schemas.openxmlformats.org/presentationml/2006/ole">
            <p:oleObj spid="_x0000_s915458" name="Document" r:id="rId5" imgW="8395272" imgH="575023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28690" y="1062038"/>
          <a:ext cx="7772400" cy="4598987"/>
        </p:xfrm>
        <a:graphic>
          <a:graphicData uri="http://schemas.openxmlformats.org/presentationml/2006/ole">
            <p:oleObj spid="_x0000_s917506" name="Document" r:id="rId5" imgW="9026779" imgH="5351141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698500" y="4214818"/>
          <a:ext cx="6980238" cy="550863"/>
        </p:xfrm>
        <a:graphic>
          <a:graphicData uri="http://schemas.openxmlformats.org/presentationml/2006/ole">
            <p:oleObj spid="_x0000_s917507" name="Document" r:id="rId6" imgW="7500366" imgH="60566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7100" y="1196975"/>
          <a:ext cx="7423150" cy="4679950"/>
        </p:xfrm>
        <a:graphic>
          <a:graphicData uri="http://schemas.openxmlformats.org/presentationml/2006/ole">
            <p:oleObj spid="_x0000_s918530" name="Document" r:id="rId5" imgW="8477673" imgH="536375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4348" y="1135077"/>
          <a:ext cx="7772400" cy="4437063"/>
        </p:xfrm>
        <a:graphic>
          <a:graphicData uri="http://schemas.openxmlformats.org/presentationml/2006/ole">
            <p:oleObj spid="_x0000_s919554" name="Document" r:id="rId5" imgW="9034336" imgH="5166917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714348" y="4857760"/>
          <a:ext cx="6980237" cy="550863"/>
        </p:xfrm>
        <a:graphic>
          <a:graphicData uri="http://schemas.openxmlformats.org/presentationml/2006/ole">
            <p:oleObj spid="_x0000_s919555" name="Document" r:id="rId6" imgW="7500366" imgH="60566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7100" y="995363"/>
          <a:ext cx="7342188" cy="6481762"/>
        </p:xfrm>
        <a:graphic>
          <a:graphicData uri="http://schemas.openxmlformats.org/presentationml/2006/ole">
            <p:oleObj spid="_x0000_s920578" name="Document" r:id="rId5" imgW="8533088" imgH="754019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0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20738" y="1076325"/>
          <a:ext cx="7772400" cy="3979863"/>
        </p:xfrm>
        <a:graphic>
          <a:graphicData uri="http://schemas.openxmlformats.org/presentationml/2006/ole">
            <p:oleObj spid="_x0000_s921602" name="Document" r:id="rId4" imgW="9034336" imgH="4635877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847725" y="4643446"/>
          <a:ext cx="6978650" cy="552450"/>
        </p:xfrm>
        <a:graphic>
          <a:graphicData uri="http://schemas.openxmlformats.org/presentationml/2006/ole">
            <p:oleObj spid="_x0000_s921603" name="Document" r:id="rId5" imgW="7500366" imgH="60566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786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786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786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138238" y="2428868"/>
          <a:ext cx="7212012" cy="4916487"/>
        </p:xfrm>
        <a:graphic>
          <a:graphicData uri="http://schemas.openxmlformats.org/presentationml/2006/ole">
            <p:oleObj spid="_x0000_s1445890" name="Document" r:id="rId5" imgW="7662651" imgH="5238299" progId="Word.Document.8">
              <p:embed/>
            </p:oleObj>
          </a:graphicData>
        </a:graphic>
      </p:graphicFrame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604859" y="1500174"/>
          <a:ext cx="7038975" cy="828675"/>
        </p:xfrm>
        <a:graphic>
          <a:graphicData uri="http://schemas.openxmlformats.org/presentationml/2006/ole">
            <p:oleObj spid="_x0000_s1445891" name="Document" r:id="rId6" imgW="7480575" imgH="8980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19189" y="1142984"/>
          <a:ext cx="7510463" cy="5145087"/>
        </p:xfrm>
        <a:graphic>
          <a:graphicData uri="http://schemas.openxmlformats.org/presentationml/2006/ole">
            <p:oleObj spid="_x0000_s922626" name="Document" r:id="rId5" imgW="8395272" imgH="575023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14400" y="1143000"/>
          <a:ext cx="7462838" cy="5110163"/>
        </p:xfrm>
        <a:graphic>
          <a:graphicData uri="http://schemas.openxmlformats.org/presentationml/2006/ole">
            <p:oleObj spid="_x0000_s1738754" name="Document" r:id="rId5" imgW="8395272" imgH="575816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71540" y="995363"/>
          <a:ext cx="7758112" cy="4935537"/>
        </p:xfrm>
        <a:graphic>
          <a:graphicData uri="http://schemas.openxmlformats.org/presentationml/2006/ole">
            <p:oleObj spid="_x0000_s923650" name="Document" r:id="rId5" imgW="9017423" imgH="575383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857224" y="2627340"/>
          <a:ext cx="7461250" cy="4730750"/>
        </p:xfrm>
        <a:graphic>
          <a:graphicData uri="http://schemas.openxmlformats.org/presentationml/2006/ole">
            <p:oleObj spid="_x0000_s924674" name="Document" r:id="rId5" imgW="8477673" imgH="5363759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285720" y="1785926"/>
          <a:ext cx="6980238" cy="550862"/>
        </p:xfrm>
        <a:graphic>
          <a:graphicData uri="http://schemas.openxmlformats.org/presentationml/2006/ole">
            <p:oleObj spid="_x0000_s924675" name="Document" r:id="rId6" imgW="7500366" imgH="60566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42977" y="1481159"/>
          <a:ext cx="7758113" cy="4948237"/>
        </p:xfrm>
        <a:graphic>
          <a:graphicData uri="http://schemas.openxmlformats.org/presentationml/2006/ole">
            <p:oleObj spid="_x0000_s1739778" name="Document" r:id="rId5" imgW="9007708" imgH="576140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860425" y="2808316"/>
          <a:ext cx="7423150" cy="4692650"/>
        </p:xfrm>
        <a:graphic>
          <a:graphicData uri="http://schemas.openxmlformats.org/presentationml/2006/ole">
            <p:oleObj spid="_x0000_s1740802" name="Document" r:id="rId5" imgW="8477673" imgH="5371690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950936" y="1357298"/>
          <a:ext cx="6978650" cy="725487"/>
        </p:xfrm>
        <a:graphic>
          <a:graphicData uri="http://schemas.openxmlformats.org/presentationml/2006/ole">
            <p:oleObj spid="_x0000_s1740803" name="Document" r:id="rId6" imgW="7500366" imgH="7934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标题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4352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367" name="Rectangle 31"/>
          <p:cNvSpPr>
            <a:spLocks noChangeArrowheads="1"/>
          </p:cNvSpPr>
          <p:nvPr/>
        </p:nvSpPr>
        <p:spPr bwMode="auto">
          <a:xfrm>
            <a:off x="3557588" y="881063"/>
            <a:ext cx="2943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  <a:ea typeface="黑体" pitchFamily="49" charset="-122"/>
            </a:endParaRP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4369" name="Picture 3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37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341" name="Object 101"/>
          <p:cNvGraphicFramePr>
            <a:graphicFrameLocks noChangeAspect="1"/>
          </p:cNvGraphicFramePr>
          <p:nvPr/>
        </p:nvGraphicFramePr>
        <p:xfrm>
          <a:off x="1119215" y="1592301"/>
          <a:ext cx="7381875" cy="7408863"/>
        </p:xfrm>
        <a:graphic>
          <a:graphicData uri="http://schemas.openxmlformats.org/presentationml/2006/ole">
            <p:oleObj spid="_x0000_s925698" name="Document" r:id="rId5" imgW="8659749" imgH="8759100" progId="Word.Document.8">
              <p:embed/>
            </p:oleObj>
          </a:graphicData>
        </a:graphic>
      </p:graphicFrame>
      <p:sp>
        <p:nvSpPr>
          <p:cNvPr id="23" name="标题 1"/>
          <p:cNvSpPr>
            <a:spLocks/>
          </p:cNvSpPr>
          <p:nvPr/>
        </p:nvSpPr>
        <p:spPr bwMode="auto">
          <a:xfrm>
            <a:off x="7215206" y="2143116"/>
            <a:ext cx="278608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 dirty="0" smtClean="0">
                <a:solidFill>
                  <a:srgbClr val="800000"/>
                </a:solidFill>
                <a:latin typeface="Times New Roman" pitchFamily="18" charset="0"/>
              </a:rPr>
              <a:t>不在</a:t>
            </a:r>
            <a:endParaRPr lang="zh-CN" altLang="en-US" sz="2400" b="1" dirty="0">
              <a:solidFill>
                <a:srgbClr val="800000"/>
              </a:solidFill>
              <a:latin typeface="Times New Roman" pitchFamily="18" charset="0"/>
            </a:endParaRPr>
          </a:p>
        </p:txBody>
      </p:sp>
      <p:sp>
        <p:nvSpPr>
          <p:cNvPr id="28" name="Text Box 22"/>
          <p:cNvSpPr txBox="1">
            <a:spLocks noChangeArrowheads="1"/>
          </p:cNvSpPr>
          <p:nvPr/>
        </p:nvSpPr>
        <p:spPr bwMode="auto">
          <a:xfrm>
            <a:off x="5072066" y="2181517"/>
            <a:ext cx="23574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 smtClean="0">
                <a:solidFill>
                  <a:srgbClr val="800000"/>
                </a:solidFill>
                <a:latin typeface="Times New Roman" pitchFamily="18" charset="0"/>
              </a:rPr>
              <a:t>相等</a:t>
            </a:r>
            <a:endParaRPr lang="zh-CN" altLang="en-US" sz="2400" b="1" dirty="0">
              <a:solidFill>
                <a:srgbClr val="8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nimBg="1" autoUpdateAnimBg="0"/>
      <p:bldP spid="14367" grpId="0"/>
      <p:bldP spid="23" grpId="0"/>
      <p:bldP spid="28" grpId="0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标题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4352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4369" name="Picture 3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37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341" name="Object 101"/>
          <p:cNvGraphicFramePr>
            <a:graphicFrameLocks noChangeAspect="1"/>
          </p:cNvGraphicFramePr>
          <p:nvPr/>
        </p:nvGraphicFramePr>
        <p:xfrm>
          <a:off x="714348" y="1142984"/>
          <a:ext cx="7381875" cy="7408863"/>
        </p:xfrm>
        <a:graphic>
          <a:graphicData uri="http://schemas.openxmlformats.org/presentationml/2006/ole">
            <p:oleObj spid="_x0000_s1786882" name="Document" r:id="rId5" imgW="8659749" imgH="877243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0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nimBg="1" autoUpdateAnimBg="0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标题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4352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4369" name="Picture 3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37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341" name="Object 101"/>
          <p:cNvGraphicFramePr>
            <a:graphicFrameLocks noChangeAspect="1"/>
          </p:cNvGraphicFramePr>
          <p:nvPr/>
        </p:nvGraphicFramePr>
        <p:xfrm>
          <a:off x="904901" y="1000108"/>
          <a:ext cx="7381875" cy="7408863"/>
        </p:xfrm>
        <a:graphic>
          <a:graphicData uri="http://schemas.openxmlformats.org/presentationml/2006/ole">
            <p:oleObj spid="_x0000_s1787906" name="Document" r:id="rId5" imgW="8659749" imgH="8785057" progId="Word.Document.8">
              <p:embed/>
            </p:oleObj>
          </a:graphicData>
        </a:graphic>
      </p:graphicFrame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4176721" y="2786058"/>
          <a:ext cx="1681163" cy="874712"/>
        </p:xfrm>
        <a:graphic>
          <a:graphicData uri="http://schemas.openxmlformats.org/presentationml/2006/ole">
            <p:oleObj spid="_x0000_s1787907" name="Document" r:id="rId6" imgW="1906757" imgH="979898" progId="Word.Document.8">
              <p:embed/>
            </p:oleObj>
          </a:graphicData>
        </a:graphic>
      </p:graphicFrame>
      <p:graphicFrame>
        <p:nvGraphicFramePr>
          <p:cNvPr id="3" name="Object 12"/>
          <p:cNvGraphicFramePr>
            <a:graphicFrameLocks noChangeAspect="1"/>
          </p:cNvGraphicFramePr>
          <p:nvPr/>
        </p:nvGraphicFramePr>
        <p:xfrm>
          <a:off x="3214678" y="2786058"/>
          <a:ext cx="1681162" cy="874713"/>
        </p:xfrm>
        <a:graphic>
          <a:graphicData uri="http://schemas.openxmlformats.org/presentationml/2006/ole">
            <p:oleObj spid="_x0000_s1787908" name="Document" r:id="rId7" imgW="1906757" imgH="979898" progId="Word.Document.8">
              <p:embed/>
            </p:oleObj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/>
        </p:nvGraphicFramePr>
        <p:xfrm>
          <a:off x="5319730" y="2840039"/>
          <a:ext cx="1681162" cy="874713"/>
        </p:xfrm>
        <a:graphic>
          <a:graphicData uri="http://schemas.openxmlformats.org/presentationml/2006/ole">
            <p:oleObj spid="_x0000_s1787911" name="Document" r:id="rId8" imgW="1906757" imgH="978459" progId="Word.Document.8">
              <p:embed/>
            </p:oleObj>
          </a:graphicData>
        </a:graphic>
      </p:graphicFrame>
      <p:graphicFrame>
        <p:nvGraphicFramePr>
          <p:cNvPr id="7" name="Object 12"/>
          <p:cNvGraphicFramePr>
            <a:graphicFrameLocks noChangeAspect="1"/>
          </p:cNvGraphicFramePr>
          <p:nvPr/>
        </p:nvGraphicFramePr>
        <p:xfrm>
          <a:off x="6105548" y="2840039"/>
          <a:ext cx="1681162" cy="874713"/>
        </p:xfrm>
        <a:graphic>
          <a:graphicData uri="http://schemas.openxmlformats.org/presentationml/2006/ole">
            <p:oleObj spid="_x0000_s1787912" name="Document" r:id="rId9" imgW="1906757" imgH="978459" progId="Word.Document.8">
              <p:embed/>
            </p:oleObj>
          </a:graphicData>
        </a:graphic>
      </p:graphicFrame>
      <p:graphicFrame>
        <p:nvGraphicFramePr>
          <p:cNvPr id="8" name="Object 12"/>
          <p:cNvGraphicFramePr>
            <a:graphicFrameLocks noChangeAspect="1"/>
          </p:cNvGraphicFramePr>
          <p:nvPr/>
        </p:nvGraphicFramePr>
        <p:xfrm>
          <a:off x="5072066" y="3500438"/>
          <a:ext cx="1681162" cy="874713"/>
        </p:xfrm>
        <a:graphic>
          <a:graphicData uri="http://schemas.openxmlformats.org/presentationml/2006/ole">
            <p:oleObj spid="_x0000_s1787913" name="Document" r:id="rId10" imgW="1906757" imgH="978459" progId="Word.Document.8">
              <p:embed/>
            </p:oleObj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/>
        </p:nvGraphicFramePr>
        <p:xfrm>
          <a:off x="4214810" y="3786190"/>
          <a:ext cx="1681162" cy="874713"/>
        </p:xfrm>
        <a:graphic>
          <a:graphicData uri="http://schemas.openxmlformats.org/presentationml/2006/ole">
            <p:oleObj spid="_x0000_s1787914" name="Document" r:id="rId11" imgW="1906757" imgH="978459" progId="Word.Document.8">
              <p:embed/>
            </p:oleObj>
          </a:graphicData>
        </a:graphic>
      </p:graphicFrame>
      <p:graphicFrame>
        <p:nvGraphicFramePr>
          <p:cNvPr id="10" name="Object 12"/>
          <p:cNvGraphicFramePr>
            <a:graphicFrameLocks noChangeAspect="1"/>
          </p:cNvGraphicFramePr>
          <p:nvPr/>
        </p:nvGraphicFramePr>
        <p:xfrm>
          <a:off x="2857488" y="3840171"/>
          <a:ext cx="1681162" cy="874713"/>
        </p:xfrm>
        <a:graphic>
          <a:graphicData uri="http://schemas.openxmlformats.org/presentationml/2006/ole">
            <p:oleObj spid="_x0000_s1787915" name="Document" r:id="rId12" imgW="1906757" imgH="989607" progId="Word.Document.8">
              <p:embed/>
            </p:oleObj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/>
        </p:nvGraphicFramePr>
        <p:xfrm>
          <a:off x="5157788" y="3786190"/>
          <a:ext cx="1681162" cy="874713"/>
        </p:xfrm>
        <a:graphic>
          <a:graphicData uri="http://schemas.openxmlformats.org/presentationml/2006/ole">
            <p:oleObj spid="_x0000_s1787916" name="Document" r:id="rId13" imgW="1906757" imgH="978459" progId="Word.Document.8">
              <p:embed/>
            </p:oleObj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/>
        </p:nvGraphicFramePr>
        <p:xfrm>
          <a:off x="6357950" y="3786190"/>
          <a:ext cx="1681162" cy="874713"/>
        </p:xfrm>
        <a:graphic>
          <a:graphicData uri="http://schemas.openxmlformats.org/presentationml/2006/ole">
            <p:oleObj spid="_x0000_s1787917" name="Document" r:id="rId14" imgW="1906757" imgH="978459" progId="Word.Document.8">
              <p:embed/>
            </p:oleObj>
          </a:graphicData>
        </a:graphic>
      </p:graphicFrame>
      <p:graphicFrame>
        <p:nvGraphicFramePr>
          <p:cNvPr id="13" name="Object 14"/>
          <p:cNvGraphicFramePr>
            <a:graphicFrameLocks noChangeAspect="1"/>
          </p:cNvGraphicFramePr>
          <p:nvPr/>
        </p:nvGraphicFramePr>
        <p:xfrm>
          <a:off x="3929058" y="5429264"/>
          <a:ext cx="1681162" cy="874712"/>
        </p:xfrm>
        <a:graphic>
          <a:graphicData uri="http://schemas.openxmlformats.org/presentationml/2006/ole">
            <p:oleObj spid="_x0000_s1787918" name="Document" r:id="rId15" imgW="1906757" imgH="976661" progId="Word.Document.8">
              <p:embed/>
            </p:oleObj>
          </a:graphicData>
        </a:graphic>
      </p:graphicFrame>
      <p:graphicFrame>
        <p:nvGraphicFramePr>
          <p:cNvPr id="14" name="Object 15"/>
          <p:cNvGraphicFramePr>
            <a:graphicFrameLocks noChangeAspect="1"/>
          </p:cNvGraphicFramePr>
          <p:nvPr/>
        </p:nvGraphicFramePr>
        <p:xfrm>
          <a:off x="2962275" y="5483246"/>
          <a:ext cx="1681163" cy="874712"/>
        </p:xfrm>
        <a:graphic>
          <a:graphicData uri="http://schemas.openxmlformats.org/presentationml/2006/ole">
            <p:oleObj spid="_x0000_s1787919" name="Document" r:id="rId16" imgW="1906757" imgH="987809" progId="Word.Document.8">
              <p:embed/>
            </p:oleObj>
          </a:graphicData>
        </a:graphic>
      </p:graphicFrame>
      <p:graphicFrame>
        <p:nvGraphicFramePr>
          <p:cNvPr id="15" name="Object 16"/>
          <p:cNvGraphicFramePr>
            <a:graphicFrameLocks noChangeAspect="1"/>
          </p:cNvGraphicFramePr>
          <p:nvPr/>
        </p:nvGraphicFramePr>
        <p:xfrm>
          <a:off x="5248292" y="5411808"/>
          <a:ext cx="1681162" cy="874712"/>
        </p:xfrm>
        <a:graphic>
          <a:graphicData uri="http://schemas.openxmlformats.org/presentationml/2006/ole">
            <p:oleObj spid="_x0000_s1787920" name="Document" r:id="rId17" imgW="1906757" imgH="976661" progId="Word.Document.8">
              <p:embed/>
            </p:oleObj>
          </a:graphicData>
        </a:graphic>
      </p:graphicFrame>
      <p:graphicFrame>
        <p:nvGraphicFramePr>
          <p:cNvPr id="16" name="Object 17"/>
          <p:cNvGraphicFramePr>
            <a:graphicFrameLocks noChangeAspect="1"/>
          </p:cNvGraphicFramePr>
          <p:nvPr/>
        </p:nvGraphicFramePr>
        <p:xfrm>
          <a:off x="6143636" y="5483246"/>
          <a:ext cx="1681162" cy="874712"/>
        </p:xfrm>
        <a:graphic>
          <a:graphicData uri="http://schemas.openxmlformats.org/presentationml/2006/ole">
            <p:oleObj spid="_x0000_s1787921" name="Document" r:id="rId18" imgW="1906757" imgH="98960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0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nimBg="1" autoUpdateAnimBg="0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11" name="Object 15"/>
          <p:cNvGraphicFramePr>
            <a:graphicFrameLocks noChangeAspect="1"/>
          </p:cNvGraphicFramePr>
          <p:nvPr/>
        </p:nvGraphicFramePr>
        <p:xfrm>
          <a:off x="954115" y="2779731"/>
          <a:ext cx="7546975" cy="3363913"/>
        </p:xfrm>
        <a:graphic>
          <a:graphicData uri="http://schemas.openxmlformats.org/presentationml/2006/ole">
            <p:oleObj spid="_x0000_s928770" name="Document" r:id="rId3" imgW="8412903" imgH="3769196" progId="Word.Document.8">
              <p:embed/>
            </p:oleObj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zh-CN" altLang="en-US" sz="2400" b="1" dirty="0">
                <a:latin typeface="宋体" pitchFamily="2" charset="-122"/>
              </a:rPr>
              <a:t>　</a:t>
            </a:r>
          </a:p>
          <a:p>
            <a:pPr algn="ctr">
              <a:lnSpc>
                <a:spcPts val="3500"/>
              </a:lnSpc>
            </a:pPr>
            <a:endParaRPr lang="zh-CN" altLang="en-US" sz="2400" b="1" dirty="0">
              <a:latin typeface="宋体" pitchFamily="2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ea typeface="黑体" pitchFamily="49" charset="-122"/>
              </a:rPr>
              <a:t> </a:t>
            </a: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>
                <a:ea typeface="黑体" pitchFamily="49" charset="-122"/>
              </a:rPr>
              <a:t>链接教材</a:t>
            </a: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pitchFamily="2" charset="-122"/>
              </a:rPr>
              <a:t>　　</a:t>
            </a:r>
          </a:p>
        </p:txBody>
      </p:sp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250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250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251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直线方程的综合应用</a:t>
            </a:r>
            <a:endParaRPr lang="en-US" altLang="zh-CN" dirty="0" smtClean="0"/>
          </a:p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dirty="0" smtClean="0"/>
              <a:t>考向</a:t>
            </a:r>
            <a:r>
              <a:rPr lang="en-US" dirty="0" smtClean="0"/>
              <a:t>1</a:t>
            </a:r>
            <a:r>
              <a:rPr lang="zh-CN" altLang="en-US" dirty="0" smtClean="0"/>
              <a:t>　　与基本不等式相结合求最值问题</a:t>
            </a:r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1071538" y="2192353"/>
          <a:ext cx="7332663" cy="3451225"/>
        </p:xfrm>
        <a:graphic>
          <a:graphicData uri="http://schemas.openxmlformats.org/presentationml/2006/ole">
            <p:oleObj spid="_x0000_s1446914" name="Document" r:id="rId3" imgW="9254194" imgH="4335206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193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3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3"/>
          <p:cNvGraphicFramePr>
            <a:graphicFrameLocks noChangeAspect="1"/>
          </p:cNvGraphicFramePr>
          <p:nvPr/>
        </p:nvGraphicFramePr>
        <p:xfrm>
          <a:off x="1300188" y="3768738"/>
          <a:ext cx="6986588" cy="1517650"/>
        </p:xfrm>
        <a:graphic>
          <a:graphicData uri="http://schemas.openxmlformats.org/presentationml/2006/ole">
            <p:oleObj spid="_x0000_s1446915" name="Document" r:id="rId6" imgW="7728140" imgH="169478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720746" y="1779588"/>
          <a:ext cx="6851650" cy="866775"/>
        </p:xfrm>
        <a:graphic>
          <a:graphicData uri="http://schemas.openxmlformats.org/presentationml/2006/ole">
            <p:oleObj spid="_x0000_s929794" name="Document" r:id="rId3" imgW="7538508" imgH="963299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1236689" y="3228987"/>
          <a:ext cx="7192963" cy="1914525"/>
        </p:xfrm>
        <a:graphic>
          <a:graphicData uri="http://schemas.openxmlformats.org/presentationml/2006/ole">
            <p:oleObj spid="_x0000_s929795" name="Document" r:id="rId5" imgW="8141229" imgH="2179681" progId="Word.Document.8">
              <p:embed/>
            </p:oleObj>
          </a:graphicData>
        </a:graphic>
      </p:graphicFrame>
      <p:sp>
        <p:nvSpPr>
          <p:cNvPr id="36250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2509" name="Picture 1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251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255" name="Object 7"/>
          <p:cNvGraphicFramePr>
            <a:graphicFrameLocks noChangeAspect="1"/>
          </p:cNvGraphicFramePr>
          <p:nvPr/>
        </p:nvGraphicFramePr>
        <p:xfrm>
          <a:off x="928662" y="2928934"/>
          <a:ext cx="6948487" cy="731837"/>
        </p:xfrm>
        <a:graphic>
          <a:graphicData uri="http://schemas.openxmlformats.org/presentationml/2006/ole">
            <p:oleObj spid="_x0000_s930818" name="Document" r:id="rId4" imgW="7538508" imgH="80142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1257" name="Object 9"/>
          <p:cNvGraphicFramePr>
            <a:graphicFrameLocks noChangeAspect="1"/>
          </p:cNvGraphicFramePr>
          <p:nvPr/>
        </p:nvGraphicFramePr>
        <p:xfrm>
          <a:off x="1071538" y="1285860"/>
          <a:ext cx="7327900" cy="1719262"/>
        </p:xfrm>
        <a:graphic>
          <a:graphicData uri="http://schemas.openxmlformats.org/presentationml/2006/ole">
            <p:oleObj spid="_x0000_s930819" name="Document" r:id="rId5" imgW="8061346" imgH="1898117" progId="Word.Document.8">
              <p:embed/>
            </p:oleObj>
          </a:graphicData>
        </a:graphic>
      </p:graphicFrame>
      <p:graphicFrame>
        <p:nvGraphicFramePr>
          <p:cNvPr id="181258" name="Object 10"/>
          <p:cNvGraphicFramePr>
            <a:graphicFrameLocks noChangeAspect="1"/>
          </p:cNvGraphicFramePr>
          <p:nvPr/>
        </p:nvGraphicFramePr>
        <p:xfrm>
          <a:off x="1428728" y="4254519"/>
          <a:ext cx="6742112" cy="1889125"/>
        </p:xfrm>
        <a:graphic>
          <a:graphicData uri="http://schemas.openxmlformats.org/presentationml/2006/ole">
            <p:oleObj spid="_x0000_s930820" name="Document" r:id="rId6" imgW="7321169" imgH="2061792" progId="Word.Document.8">
              <p:embed/>
            </p:oleObj>
          </a:graphicData>
        </a:graphic>
      </p:graphicFrame>
      <p:sp>
        <p:nvSpPr>
          <p:cNvPr id="634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3501" name="Picture 1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3502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854075" y="4368810"/>
          <a:ext cx="7094538" cy="560388"/>
        </p:xfrm>
        <a:graphic>
          <a:graphicData uri="http://schemas.openxmlformats.org/presentationml/2006/ole">
            <p:oleObj spid="_x0000_s931842" name="Document" r:id="rId3" imgW="7500366" imgH="60566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0" name="Object 8"/>
          <p:cNvGraphicFramePr>
            <a:graphicFrameLocks noChangeAspect="1"/>
          </p:cNvGraphicFramePr>
          <p:nvPr/>
        </p:nvGraphicFramePr>
        <p:xfrm>
          <a:off x="1142976" y="992192"/>
          <a:ext cx="7273925" cy="3079750"/>
        </p:xfrm>
        <a:graphic>
          <a:graphicData uri="http://schemas.openxmlformats.org/presentationml/2006/ole">
            <p:oleObj spid="_x0000_s931843" name="Document" r:id="rId4" imgW="7937564" imgH="3372989" progId="Word.Document.8">
              <p:embed/>
            </p:oleObj>
          </a:graphicData>
        </a:graphic>
      </p:graphicFrame>
      <p:sp>
        <p:nvSpPr>
          <p:cNvPr id="6452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4525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452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482750" y="1285860"/>
          <a:ext cx="6589712" cy="5353050"/>
        </p:xfrm>
        <a:graphic>
          <a:graphicData uri="http://schemas.openxmlformats.org/presentationml/2006/ole">
            <p:oleObj spid="_x0000_s1788932" name="Document" r:id="rId3" imgW="7468701" imgH="6025667" progId="Word.Document.8">
              <p:embed/>
            </p:oleObj>
          </a:graphicData>
        </a:graphic>
      </p:graphicFrame>
      <p:sp>
        <p:nvSpPr>
          <p:cNvPr id="6452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4525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452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860425" y="4370388"/>
          <a:ext cx="6978650" cy="565150"/>
        </p:xfrm>
        <a:graphic>
          <a:graphicData uri="http://schemas.openxmlformats.org/presentationml/2006/ole">
            <p:oleObj spid="_x0000_s1789954" name="Document" r:id="rId3" imgW="7500366" imgH="60747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0" name="Object 8"/>
          <p:cNvGraphicFramePr>
            <a:graphicFrameLocks noChangeAspect="1"/>
          </p:cNvGraphicFramePr>
          <p:nvPr/>
        </p:nvGraphicFramePr>
        <p:xfrm>
          <a:off x="1143000" y="1247781"/>
          <a:ext cx="7167563" cy="3038475"/>
        </p:xfrm>
        <a:graphic>
          <a:graphicData uri="http://schemas.openxmlformats.org/presentationml/2006/ole">
            <p:oleObj spid="_x0000_s1789955" name="Document" r:id="rId4" imgW="7937564" imgH="3378397" progId="Word.Document.8">
              <p:embed/>
            </p:oleObj>
          </a:graphicData>
        </a:graphic>
      </p:graphicFrame>
      <p:sp>
        <p:nvSpPr>
          <p:cNvPr id="6452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4525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452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428728" y="1647850"/>
          <a:ext cx="6589712" cy="5353050"/>
        </p:xfrm>
        <a:graphic>
          <a:graphicData uri="http://schemas.openxmlformats.org/presentationml/2006/ole">
            <p:oleObj spid="_x0000_s1790978" name="Document" r:id="rId3" imgW="7468701" imgH="6034679" progId="Word.Document.8">
              <p:embed/>
            </p:oleObj>
          </a:graphicData>
        </a:graphic>
      </p:graphicFrame>
      <p:sp>
        <p:nvSpPr>
          <p:cNvPr id="6452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4525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452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736" name="Object 8"/>
          <p:cNvGraphicFramePr>
            <a:graphicFrameLocks noChangeAspect="1"/>
          </p:cNvGraphicFramePr>
          <p:nvPr/>
        </p:nvGraphicFramePr>
        <p:xfrm>
          <a:off x="1116013" y="1643050"/>
          <a:ext cx="7207250" cy="3549650"/>
        </p:xfrm>
        <a:graphic>
          <a:graphicData uri="http://schemas.openxmlformats.org/presentationml/2006/ole">
            <p:oleObj spid="_x0000_s932866" name="Document" r:id="rId3" imgW="7977145" imgH="3947291" progId="Word.Document.8">
              <p:embed/>
            </p:oleObj>
          </a:graphicData>
        </a:graphic>
      </p:graphicFrame>
      <p:graphicFrame>
        <p:nvGraphicFramePr>
          <p:cNvPr id="329734" name="Object 6"/>
          <p:cNvGraphicFramePr>
            <a:graphicFrameLocks noChangeAspect="1"/>
          </p:cNvGraphicFramePr>
          <p:nvPr/>
        </p:nvGraphicFramePr>
        <p:xfrm>
          <a:off x="696935" y="3760795"/>
          <a:ext cx="7018337" cy="739775"/>
        </p:xfrm>
        <a:graphic>
          <a:graphicData uri="http://schemas.openxmlformats.org/presentationml/2006/ole">
            <p:oleObj spid="_x0000_s932867" name="Document" r:id="rId4" imgW="7538508" imgH="80142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42988" y="9810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 dirty="0">
                <a:ea typeface="黑体" pitchFamily="49" charset="-122"/>
              </a:rPr>
              <a:t> </a:t>
            </a: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r>
              <a:rPr lang="zh-CN" altLang="en-US" sz="2400" b="1" dirty="0">
                <a:ea typeface="黑体" pitchFamily="49" charset="-122"/>
              </a:rPr>
              <a:t>　</a:t>
            </a:r>
          </a:p>
        </p:txBody>
      </p:sp>
      <p:sp>
        <p:nvSpPr>
          <p:cNvPr id="655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5550" name="Picture 1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555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78183" name="Object 7"/>
          <p:cNvGraphicFramePr>
            <a:graphicFrameLocks noChangeAspect="1"/>
          </p:cNvGraphicFramePr>
          <p:nvPr/>
        </p:nvGraphicFramePr>
        <p:xfrm>
          <a:off x="1235102" y="4525999"/>
          <a:ext cx="7265988" cy="4046537"/>
        </p:xfrm>
        <a:graphic>
          <a:graphicData uri="http://schemas.openxmlformats.org/presentationml/2006/ole">
            <p:oleObj spid="_x0000_s932868" name="Document" r:id="rId6" imgW="8119639" imgH="452772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29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8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142976" y="1765310"/>
          <a:ext cx="7194550" cy="3092450"/>
        </p:xfrm>
        <a:graphic>
          <a:graphicData uri="http://schemas.openxmlformats.org/presentationml/2006/ole">
            <p:oleObj spid="_x0000_s936962" name="Document" r:id="rId3" imgW="7383420" imgH="318263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16013" y="9810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ea typeface="黑体" pitchFamily="49" charset="-122"/>
              </a:rPr>
              <a:t> </a:t>
            </a: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 　</a:t>
            </a:r>
          </a:p>
        </p:txBody>
      </p:sp>
      <p:sp>
        <p:nvSpPr>
          <p:cNvPr id="366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6604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6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17626" y="4165624"/>
          <a:ext cx="7169150" cy="2620962"/>
        </p:xfrm>
        <a:graphic>
          <a:graphicData uri="http://schemas.openxmlformats.org/presentationml/2006/ole">
            <p:oleObj spid="_x0000_s936963" name="Document" r:id="rId5" imgW="7575211" imgH="277885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762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0" y="1000108"/>
            <a:ext cx="614363" cy="1755775"/>
            <a:chOff x="0" y="0"/>
            <a:chExt cx="388" cy="907"/>
          </a:xfrm>
        </p:grpSpPr>
        <p:pic>
          <p:nvPicPr>
            <p:cNvPr id="367626" name="Picture 10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762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1071538" y="1492250"/>
          <a:ext cx="7408862" cy="5137150"/>
        </p:xfrm>
        <a:graphic>
          <a:graphicData uri="http://schemas.openxmlformats.org/presentationml/2006/ole">
            <p:oleObj spid="_x0000_s937986" name="Document" r:id="rId4" imgW="8539924" imgH="597303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182688" y="1174756"/>
          <a:ext cx="7073900" cy="3040062"/>
        </p:xfrm>
        <a:graphic>
          <a:graphicData uri="http://schemas.openxmlformats.org/presentationml/2006/ole">
            <p:oleObj spid="_x0000_s939010" name="Document" r:id="rId3" imgW="7374064" imgH="318263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6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6604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6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847725" y="3925888"/>
          <a:ext cx="7140575" cy="1143000"/>
        </p:xfrm>
        <a:graphic>
          <a:graphicData uri="http://schemas.openxmlformats.org/presentationml/2006/ole">
            <p:oleObj spid="_x0000_s939011" name="Document" r:id="rId5" imgW="7555061" imgH="121602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533421" y="1501775"/>
          <a:ext cx="7038975" cy="844550"/>
        </p:xfrm>
        <a:graphic>
          <a:graphicData uri="http://schemas.openxmlformats.org/presentationml/2006/ole">
            <p:oleObj spid="_x0000_s1447938" name="Document" r:id="rId5" imgW="7480575" imgH="899848" progId="Word.Document.8">
              <p:embed/>
            </p:oleObj>
          </a:graphicData>
        </a:graphic>
      </p:graphicFrame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071538" y="2682899"/>
          <a:ext cx="7435850" cy="4175125"/>
        </p:xfrm>
        <a:graphic>
          <a:graphicData uri="http://schemas.openxmlformats.org/presentationml/2006/ole">
            <p:oleObj spid="_x0000_s1447939" name="Document" r:id="rId6" imgW="7886107" imgH="443831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6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6604" name="Picture 1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6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201764" y="1214422"/>
          <a:ext cx="7156450" cy="4852988"/>
        </p:xfrm>
        <a:graphic>
          <a:graphicData uri="http://schemas.openxmlformats.org/presentationml/2006/ole">
            <p:oleObj spid="_x0000_s940034" name="Document" r:id="rId4" imgW="8093012" imgH="55054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1030308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抛物线的</a:t>
            </a:r>
            <a:r>
              <a:rPr lang="zh-CN" altLang="en-US" dirty="0" smtClean="0"/>
              <a:t>定义</a:t>
            </a:r>
            <a:endParaRPr lang="en-US" altLang="zh-CN" dirty="0" smtClean="0"/>
          </a:p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/>
              <a:t>考</a:t>
            </a:r>
            <a:r>
              <a:rPr lang="zh-CN" altLang="en-US" dirty="0" smtClean="0"/>
              <a:t>向</a:t>
            </a:r>
            <a:r>
              <a:rPr lang="en-US" dirty="0" smtClean="0"/>
              <a:t>1</a:t>
            </a:r>
            <a:r>
              <a:rPr lang="zh-CN" altLang="en-US" dirty="0" smtClean="0"/>
              <a:t>　　　动弦中点到坐标轴距离最短问题</a:t>
            </a:r>
          </a:p>
          <a:p>
            <a:endParaRPr lang="zh-CN" altLang="zh-CN" dirty="0">
              <a:latin typeface="宋体" pitchFamily="2" charset="-122"/>
            </a:endParaRPr>
          </a:p>
        </p:txBody>
      </p:sp>
      <p:graphicFrame>
        <p:nvGraphicFramePr>
          <p:cNvPr id="33822" name="Object 30"/>
          <p:cNvGraphicFramePr>
            <a:graphicFrameLocks noChangeAspect="1"/>
          </p:cNvGraphicFramePr>
          <p:nvPr/>
        </p:nvGraphicFramePr>
        <p:xfrm>
          <a:off x="866803" y="2333660"/>
          <a:ext cx="7777163" cy="6096000"/>
        </p:xfrm>
        <a:graphic>
          <a:graphicData uri="http://schemas.openxmlformats.org/presentationml/2006/ole">
            <p:oleObj spid="_x0000_s941058" name="Document" r:id="rId3" imgW="8678820" imgH="683430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196975" y="1643050"/>
          <a:ext cx="7140575" cy="4719638"/>
        </p:xfrm>
        <a:graphic>
          <a:graphicData uri="http://schemas.openxmlformats.org/presentationml/2006/ole">
            <p:oleObj spid="_x0000_s942082" name="Document" r:id="rId3" imgW="7557580" imgH="4999998" progId="Word.Document.8">
              <p:embed/>
            </p:oleObj>
          </a:graphicData>
        </a:graphic>
      </p:graphicFrame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4763" y="2660963"/>
            <a:ext cx="615951" cy="16967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" name="内容占位符 2"/>
          <p:cNvSpPr>
            <a:spLocks/>
          </p:cNvSpPr>
          <p:nvPr/>
        </p:nvSpPr>
        <p:spPr bwMode="auto">
          <a:xfrm>
            <a:off x="68262" y="2702214"/>
            <a:ext cx="431801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课堂考点探究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1087465" y="2924203"/>
          <a:ext cx="7342187" cy="4505325"/>
        </p:xfrm>
        <a:graphic>
          <a:graphicData uri="http://schemas.openxmlformats.org/presentationml/2006/ole">
            <p:oleObj spid="_x0000_s943106" name="Document" r:id="rId3" imgW="8130074" imgH="500468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3736" name="Object 8"/>
          <p:cNvGraphicFramePr>
            <a:graphicFrameLocks noChangeAspect="1"/>
          </p:cNvGraphicFramePr>
          <p:nvPr/>
        </p:nvGraphicFramePr>
        <p:xfrm>
          <a:off x="571472" y="1671631"/>
          <a:ext cx="7119937" cy="828675"/>
        </p:xfrm>
        <a:graphic>
          <a:graphicData uri="http://schemas.openxmlformats.org/presentationml/2006/ole">
            <p:oleObj spid="_x0000_s943107" name="Document" r:id="rId4" imgW="7623429" imgH="896604" progId="Word.Document.8">
              <p:embed/>
            </p:oleObj>
          </a:graphicData>
        </a:graphic>
      </p:graphicFrame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196975" y="1639888"/>
          <a:ext cx="7140575" cy="4721225"/>
        </p:xfrm>
        <a:graphic>
          <a:graphicData uri="http://schemas.openxmlformats.org/presentationml/2006/ole">
            <p:oleObj spid="_x0000_s944130" name="Document" r:id="rId3" imgW="7557580" imgH="499999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967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6967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967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2</a:t>
            </a:r>
            <a:r>
              <a:rPr lang="zh-CN" altLang="en-US" dirty="0" smtClean="0"/>
              <a:t>　　</a:t>
            </a:r>
            <a:r>
              <a:rPr lang="zh-CN" altLang="en-US" dirty="0" smtClean="0"/>
              <a:t>距离</a:t>
            </a:r>
            <a:r>
              <a:rPr lang="zh-CN" altLang="en-US" dirty="0" smtClean="0"/>
              <a:t>之和最小问题</a:t>
            </a:r>
            <a:endParaRPr lang="zh-CN" altLang="en-US" dirty="0"/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35050" y="1932011"/>
          <a:ext cx="7489825" cy="4854575"/>
        </p:xfrm>
        <a:graphic>
          <a:graphicData uri="http://schemas.openxmlformats.org/presentationml/2006/ole">
            <p:oleObj spid="_x0000_s947202" name="Document" r:id="rId3" imgW="8289121" imgH="538611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681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681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681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887435" y="4122748"/>
          <a:ext cx="6899275" cy="806450"/>
        </p:xfrm>
        <a:graphic>
          <a:graphicData uri="http://schemas.openxmlformats.org/presentationml/2006/ole">
            <p:oleObj spid="_x0000_s947203" name="Document" r:id="rId5" imgW="7642500" imgH="8980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074765" y="785794"/>
          <a:ext cx="7426325" cy="5876925"/>
        </p:xfrm>
        <a:graphic>
          <a:graphicData uri="http://schemas.openxmlformats.org/presentationml/2006/ole">
            <p:oleObj spid="_x0000_s949252" name="Document" r:id="rId4" imgW="8174334" imgH="654733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783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78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116013" y="1606554"/>
          <a:ext cx="7315200" cy="2393950"/>
        </p:xfrm>
        <a:graphic>
          <a:graphicData uri="http://schemas.openxmlformats.org/presentationml/2006/ole">
            <p:oleObj spid="_x0000_s951298" name="Document" r:id="rId4" imgW="7625948" imgH="250558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3</a:t>
            </a:r>
            <a:r>
              <a:rPr lang="zh-CN" altLang="en-US" dirty="0" smtClean="0"/>
              <a:t>　　</a:t>
            </a:r>
            <a:r>
              <a:rPr lang="zh-CN" altLang="en-US" dirty="0" smtClean="0"/>
              <a:t>焦点</a:t>
            </a:r>
            <a:r>
              <a:rPr lang="zh-CN" altLang="en-US" dirty="0" smtClean="0"/>
              <a:t>弦中距离之和最小问题</a:t>
            </a:r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09677" y="2143116"/>
          <a:ext cx="7491413" cy="4852988"/>
        </p:xfrm>
        <a:graphic>
          <a:graphicData uri="http://schemas.openxmlformats.org/presentationml/2006/ole">
            <p:oleObj spid="_x0000_s954370" name="Document" r:id="rId3" imgW="8289121" imgH="538611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681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681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681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142976" y="4254523"/>
          <a:ext cx="7315200" cy="2389187"/>
        </p:xfrm>
        <a:graphic>
          <a:graphicData uri="http://schemas.openxmlformats.org/presentationml/2006/ole">
            <p:oleObj spid="_x0000_s954371" name="Document" r:id="rId5" imgW="7625948" imgH="250558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428596" y="1266816"/>
          <a:ext cx="6937375" cy="804862"/>
        </p:xfrm>
        <a:graphic>
          <a:graphicData uri="http://schemas.openxmlformats.org/presentationml/2006/ole">
            <p:oleObj spid="_x0000_s955394" name="Document" r:id="rId3" imgW="7642500" imgH="898046" progId="Word.Document.8">
              <p:embed/>
            </p:oleObj>
          </a:graphicData>
        </a:graphic>
      </p:graphicFrame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928662" y="2492406"/>
          <a:ext cx="7678737" cy="5365750"/>
        </p:xfrm>
        <a:graphic>
          <a:graphicData uri="http://schemas.openxmlformats.org/presentationml/2006/ole">
            <p:oleObj spid="_x0000_s955395" name="Document" r:id="rId5" imgW="8496025" imgH="595212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829443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 sz="1800" b="0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829445" name="矩形 5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29446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zh-CN" altLang="en-US" sz="1800" b="0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9223" name="动作按钮: 自定义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>
              <a:lnSpc>
                <a:spcPts val="16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224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>
              <a:lnSpc>
                <a:spcPts val="3500"/>
              </a:lnSpc>
            </a:pPr>
            <a:r>
              <a:rPr lang="zh-CN" altLang="en-US">
                <a:latin typeface="宋体" pitchFamily="2" charset="-122"/>
              </a:rPr>
              <a:t>    </a:t>
            </a:r>
          </a:p>
        </p:txBody>
      </p:sp>
      <p:graphicFrame>
        <p:nvGraphicFramePr>
          <p:cNvPr id="9226" name="Object 10"/>
          <p:cNvGraphicFramePr>
            <a:graphicFrameLocks noChangeAspect="1"/>
          </p:cNvGraphicFramePr>
          <p:nvPr/>
        </p:nvGraphicFramePr>
        <p:xfrm>
          <a:off x="914400" y="1260475"/>
          <a:ext cx="7304088" cy="6832600"/>
        </p:xfrm>
        <a:graphic>
          <a:graphicData uri="http://schemas.openxmlformats.org/presentationml/2006/ole">
            <p:oleObj spid="_x0000_s1413122" name="文档" r:id="rId6" imgW="8072963" imgH="7556567" progId="Word.Document.8">
              <p:embed/>
            </p:oleObj>
          </a:graphicData>
        </a:graphic>
      </p:graphicFrame>
      <p:sp>
        <p:nvSpPr>
          <p:cNvPr id="10" name="同侧圆角矩形 9"/>
          <p:cNvSpPr>
            <a:spLocks noChangeArrowheads="1"/>
          </p:cNvSpPr>
          <p:nvPr/>
        </p:nvSpPr>
        <p:spPr bwMode="auto">
          <a:xfrm>
            <a:off x="3314700" y="508000"/>
            <a:ext cx="2484438" cy="473075"/>
          </a:xfrm>
          <a:custGeom>
            <a:avLst/>
            <a:gdLst>
              <a:gd name="T0" fmla="*/ 78842 w 2484611"/>
              <a:gd name="T1" fmla="*/ 0 h 473075"/>
              <a:gd name="T2" fmla="*/ 2405597 w 2484611"/>
              <a:gd name="T3" fmla="*/ 0 h 473075"/>
              <a:gd name="T4" fmla="*/ 2484438 w 2484611"/>
              <a:gd name="T5" fmla="*/ 78847 h 473075"/>
              <a:gd name="T6" fmla="*/ 2484438 w 2484611"/>
              <a:gd name="T7" fmla="*/ 473075 h 473075"/>
              <a:gd name="T8" fmla="*/ 2484438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2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ts val="2200"/>
              </a:lnSpc>
            </a:pPr>
            <a:r>
              <a:rPr lang="zh-CN" altLang="en-US" sz="260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2088" name="Object 8"/>
          <p:cNvGraphicFramePr>
            <a:graphicFrameLocks noChangeAspect="1"/>
          </p:cNvGraphicFramePr>
          <p:nvPr/>
        </p:nvGraphicFramePr>
        <p:xfrm>
          <a:off x="1293813" y="1570038"/>
          <a:ext cx="6883400" cy="4778375"/>
        </p:xfrm>
        <a:graphic>
          <a:graphicData uri="http://schemas.openxmlformats.org/presentationml/2006/ole">
            <p:oleObj spid="_x0000_s1448962" name="Document" r:id="rId4" imgW="7600760" imgH="5284445" progId="Word.Document.8">
              <p:embed/>
            </p:oleObj>
          </a:graphicData>
        </a:graphic>
      </p:graphicFrame>
      <p:sp>
        <p:nvSpPr>
          <p:cNvPr id="8397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397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397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30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783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78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116013" y="1606554"/>
          <a:ext cx="7315200" cy="2393950"/>
        </p:xfrm>
        <a:graphic>
          <a:graphicData uri="http://schemas.openxmlformats.org/presentationml/2006/ole">
            <p:oleObj spid="_x0000_s957442" name="Document" r:id="rId4" imgW="7625948" imgH="250558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探究点二　抛物线的标准方程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1277938" y="1817709"/>
          <a:ext cx="6991350" cy="4611687"/>
        </p:xfrm>
        <a:graphic>
          <a:graphicData uri="http://schemas.openxmlformats.org/presentationml/2006/ole">
            <p:oleObj spid="_x0000_s958466" name="Document" r:id="rId3" imgW="8684578" imgH="576140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193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3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1932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3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3"/>
          <p:cNvGraphicFramePr>
            <a:graphicFrameLocks noChangeAspect="1"/>
          </p:cNvGraphicFramePr>
          <p:nvPr/>
        </p:nvGraphicFramePr>
        <p:xfrm>
          <a:off x="1277938" y="2143116"/>
          <a:ext cx="7099300" cy="2003425"/>
        </p:xfrm>
        <a:graphic>
          <a:graphicData uri="http://schemas.openxmlformats.org/presentationml/2006/ole">
            <p:oleObj spid="_x0000_s1792003" name="Document" r:id="rId4" imgW="7742894" imgH="219878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077940" y="1519238"/>
          <a:ext cx="7423150" cy="6818312"/>
        </p:xfrm>
        <a:graphic>
          <a:graphicData uri="http://schemas.openxmlformats.org/presentationml/2006/ole">
            <p:oleObj spid="_x0000_s959490" name="Document" r:id="rId4" imgW="7974986" imgH="7341550" progId="Word.Document.8">
              <p:embed/>
            </p:oleObj>
          </a:graphicData>
        </a:graphic>
      </p:graphicFrame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569934" y="1022350"/>
          <a:ext cx="7073900" cy="846138"/>
        </p:xfrm>
        <a:graphic>
          <a:graphicData uri="http://schemas.openxmlformats.org/presentationml/2006/ole">
            <p:oleObj spid="_x0000_s959491" name="Document" r:id="rId5" imgW="7480575" imgH="8998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2088" name="Object 8"/>
          <p:cNvGraphicFramePr>
            <a:graphicFrameLocks noChangeAspect="1"/>
          </p:cNvGraphicFramePr>
          <p:nvPr/>
        </p:nvGraphicFramePr>
        <p:xfrm>
          <a:off x="1384300" y="1357298"/>
          <a:ext cx="6858000" cy="4759325"/>
        </p:xfrm>
        <a:graphic>
          <a:graphicData uri="http://schemas.openxmlformats.org/presentationml/2006/ole">
            <p:oleObj spid="_x0000_s961538" name="Document" r:id="rId3" imgW="7591044" imgH="5284445" progId="Word.Document.8">
              <p:embed/>
            </p:oleObj>
          </a:graphicData>
        </a:graphic>
      </p:graphicFrame>
      <p:sp>
        <p:nvSpPr>
          <p:cNvPr id="8397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397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397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30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822" name="Object 30"/>
          <p:cNvGraphicFramePr>
            <a:graphicFrameLocks noChangeAspect="1"/>
          </p:cNvGraphicFramePr>
          <p:nvPr/>
        </p:nvGraphicFramePr>
        <p:xfrm>
          <a:off x="927100" y="1500174"/>
          <a:ext cx="7597775" cy="4129087"/>
        </p:xfrm>
        <a:graphic>
          <a:graphicData uri="http://schemas.openxmlformats.org/presentationml/2006/ole">
            <p:oleObj spid="_x0000_s962562" name="Document" r:id="rId3" imgW="9130771" imgH="497295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1071538" y="2465413"/>
          <a:ext cx="7389812" cy="4535487"/>
        </p:xfrm>
        <a:graphic>
          <a:graphicData uri="http://schemas.openxmlformats.org/presentationml/2006/ole">
            <p:oleObj spid="_x0000_s964610" name="Document" r:id="rId3" imgW="8130074" imgH="500468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3736" name="Object 8"/>
          <p:cNvGraphicFramePr>
            <a:graphicFrameLocks noChangeAspect="1"/>
          </p:cNvGraphicFramePr>
          <p:nvPr/>
        </p:nvGraphicFramePr>
        <p:xfrm>
          <a:off x="571472" y="1643050"/>
          <a:ext cx="7119937" cy="828675"/>
        </p:xfrm>
        <a:graphic>
          <a:graphicData uri="http://schemas.openxmlformats.org/presentationml/2006/ole">
            <p:oleObj spid="_x0000_s964611" name="Document" r:id="rId4" imgW="7620468" imgH="895382" progId="Word.Document.8">
              <p:embed/>
            </p:oleObj>
          </a:graphicData>
        </a:graphic>
      </p:graphicFrame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抛物线的几何性质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1277938" y="1876446"/>
          <a:ext cx="6978650" cy="4624388"/>
        </p:xfrm>
        <a:graphic>
          <a:graphicData uri="http://schemas.openxmlformats.org/presentationml/2006/ole">
            <p:oleObj spid="_x0000_s1793026" name="Document" r:id="rId3" imgW="8684578" imgH="576140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193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3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1932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3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3"/>
          <p:cNvGraphicFramePr>
            <a:graphicFrameLocks noChangeAspect="1"/>
          </p:cNvGraphicFramePr>
          <p:nvPr/>
        </p:nvGraphicFramePr>
        <p:xfrm>
          <a:off x="1214414" y="2138363"/>
          <a:ext cx="7086600" cy="2016125"/>
        </p:xfrm>
        <a:graphic>
          <a:graphicData uri="http://schemas.openxmlformats.org/presentationml/2006/ole">
            <p:oleObj spid="_x0000_s1794050" name="Document" r:id="rId4" imgW="7733178" imgH="22016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077940" y="1825662"/>
          <a:ext cx="7423150" cy="6818312"/>
        </p:xfrm>
        <a:graphic>
          <a:graphicData uri="http://schemas.openxmlformats.org/presentationml/2006/ole">
            <p:oleObj spid="_x0000_s1795074" name="Document" r:id="rId4" imgW="7974986" imgH="7352726" progId="Word.Document.8">
              <p:embed/>
            </p:oleObj>
          </a:graphicData>
        </a:graphic>
      </p:graphicFrame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569934" y="1022350"/>
          <a:ext cx="7073900" cy="846138"/>
        </p:xfrm>
        <a:graphic>
          <a:graphicData uri="http://schemas.openxmlformats.org/presentationml/2006/ole">
            <p:oleObj spid="_x0000_s1795075" name="Document" r:id="rId5" imgW="7480575" imgH="9012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58870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2</a:t>
            </a:r>
            <a:r>
              <a:rPr lang="zh-CN" altLang="en-US" dirty="0" smtClean="0"/>
              <a:t>　　直线方程与平面向量的综合</a:t>
            </a:r>
            <a:endParaRPr lang="zh-CN" altLang="zh-CN" dirty="0">
              <a:latin typeface="宋体" pitchFamily="2" charset="-122"/>
            </a:endParaRPr>
          </a:p>
        </p:txBody>
      </p:sp>
      <p:graphicFrame>
        <p:nvGraphicFramePr>
          <p:cNvPr id="33822" name="Object 30"/>
          <p:cNvGraphicFramePr>
            <a:graphicFrameLocks noChangeAspect="1"/>
          </p:cNvGraphicFramePr>
          <p:nvPr/>
        </p:nvGraphicFramePr>
        <p:xfrm>
          <a:off x="857224" y="1819282"/>
          <a:ext cx="7777163" cy="2609850"/>
        </p:xfrm>
        <a:graphic>
          <a:graphicData uri="http://schemas.openxmlformats.org/presentationml/2006/ole">
            <p:oleObj spid="_x0000_s1449986" name="Document" r:id="rId3" imgW="8831390" imgH="2958395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214414" y="3711610"/>
          <a:ext cx="7156450" cy="4718050"/>
        </p:xfrm>
        <a:graphic>
          <a:graphicData uri="http://schemas.openxmlformats.org/presentationml/2006/ole">
            <p:oleObj spid="_x0000_s1449987" name="Document" r:id="rId6" imgW="7557580" imgH="499999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2088" name="Object 8"/>
          <p:cNvGraphicFramePr>
            <a:graphicFrameLocks noChangeAspect="1"/>
          </p:cNvGraphicFramePr>
          <p:nvPr/>
        </p:nvGraphicFramePr>
        <p:xfrm>
          <a:off x="1384300" y="1358900"/>
          <a:ext cx="6845300" cy="4773613"/>
        </p:xfrm>
        <a:graphic>
          <a:graphicData uri="http://schemas.openxmlformats.org/presentationml/2006/ole">
            <p:oleObj spid="_x0000_s1796098" name="Document" r:id="rId3" imgW="7581688" imgH="5292377" progId="Word.Document.8">
              <p:embed/>
            </p:oleObj>
          </a:graphicData>
        </a:graphic>
      </p:graphicFrame>
      <p:sp>
        <p:nvSpPr>
          <p:cNvPr id="8397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397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397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30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822" name="Object 30"/>
          <p:cNvGraphicFramePr>
            <a:graphicFrameLocks noChangeAspect="1"/>
          </p:cNvGraphicFramePr>
          <p:nvPr/>
        </p:nvGraphicFramePr>
        <p:xfrm>
          <a:off x="1000100" y="1285860"/>
          <a:ext cx="7597775" cy="4141787"/>
        </p:xfrm>
        <a:graphic>
          <a:graphicData uri="http://schemas.openxmlformats.org/presentationml/2006/ole">
            <p:oleObj spid="_x0000_s1797122" name="Document" r:id="rId3" imgW="9121415" imgH="498089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73736" name="Object 8"/>
          <p:cNvGraphicFramePr>
            <a:graphicFrameLocks noChangeAspect="1"/>
          </p:cNvGraphicFramePr>
          <p:nvPr/>
        </p:nvGraphicFramePr>
        <p:xfrm>
          <a:off x="971575" y="4572008"/>
          <a:ext cx="7100887" cy="835025"/>
        </p:xfrm>
        <a:graphic>
          <a:graphicData uri="http://schemas.openxmlformats.org/presentationml/2006/ole">
            <p:oleObj spid="_x0000_s1797123" name="Document" r:id="rId5" imgW="7623429" imgH="89660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1076325" y="928670"/>
          <a:ext cx="7381875" cy="5929313"/>
        </p:xfrm>
        <a:graphic>
          <a:graphicData uri="http://schemas.openxmlformats.org/presentationml/2006/ole">
            <p:oleObj spid="_x0000_s1799170" name="Document" r:id="rId3" imgW="8234786" imgH="657257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探究点四　直线与抛物线的位置关系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1214414" y="1946297"/>
          <a:ext cx="6978650" cy="4625975"/>
        </p:xfrm>
        <a:graphic>
          <a:graphicData uri="http://schemas.openxmlformats.org/presentationml/2006/ole">
            <p:oleObj spid="_x0000_s1800194" name="Document" r:id="rId3" imgW="8675222" imgH="576934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193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3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1932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3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3"/>
          <p:cNvGraphicFramePr>
            <a:graphicFrameLocks noChangeAspect="1"/>
          </p:cNvGraphicFramePr>
          <p:nvPr/>
        </p:nvGraphicFramePr>
        <p:xfrm>
          <a:off x="1142976" y="2000240"/>
          <a:ext cx="7086600" cy="2016125"/>
        </p:xfrm>
        <a:graphic>
          <a:graphicData uri="http://schemas.openxmlformats.org/presentationml/2006/ole">
            <p:oleObj spid="_x0000_s1801218" name="Document" r:id="rId4" imgW="7723822" imgH="220491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150965" y="1222410"/>
          <a:ext cx="7421563" cy="7207250"/>
        </p:xfrm>
        <a:graphic>
          <a:graphicData uri="http://schemas.openxmlformats.org/presentationml/2006/ole">
            <p:oleObj spid="_x0000_s1802242" name="Document" r:id="rId4" imgW="7974986" imgH="774857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150965" y="1076325"/>
          <a:ext cx="7421563" cy="7207250"/>
        </p:xfrm>
        <a:graphic>
          <a:graphicData uri="http://schemas.openxmlformats.org/presentationml/2006/ole">
            <p:oleObj spid="_x0000_s1806338" name="Document" r:id="rId4" imgW="7974986" imgH="774857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2088" name="Object 8"/>
          <p:cNvGraphicFramePr>
            <a:graphicFrameLocks noChangeAspect="1"/>
          </p:cNvGraphicFramePr>
          <p:nvPr/>
        </p:nvGraphicFramePr>
        <p:xfrm>
          <a:off x="1285852" y="1358900"/>
          <a:ext cx="6845300" cy="4773613"/>
        </p:xfrm>
        <a:graphic>
          <a:graphicData uri="http://schemas.openxmlformats.org/presentationml/2006/ole">
            <p:oleObj spid="_x0000_s1803266" name="Document" r:id="rId3" imgW="7581688" imgH="5300308" progId="Word.Document.8">
              <p:embed/>
            </p:oleObj>
          </a:graphicData>
        </a:graphic>
      </p:graphicFrame>
      <p:sp>
        <p:nvSpPr>
          <p:cNvPr id="8397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397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397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30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822" name="Object 30"/>
          <p:cNvGraphicFramePr>
            <a:graphicFrameLocks noChangeAspect="1"/>
          </p:cNvGraphicFramePr>
          <p:nvPr/>
        </p:nvGraphicFramePr>
        <p:xfrm>
          <a:off x="1000100" y="1290638"/>
          <a:ext cx="7583487" cy="4141787"/>
        </p:xfrm>
        <a:graphic>
          <a:graphicData uri="http://schemas.openxmlformats.org/presentationml/2006/ole">
            <p:oleObj spid="_x0000_s1804290" name="Document" r:id="rId3" imgW="9111700" imgH="498882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直线与圆、圆与圆的位置关系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1076325" y="1071587"/>
          <a:ext cx="7381875" cy="5929313"/>
        </p:xfrm>
        <a:graphic>
          <a:graphicData uri="http://schemas.openxmlformats.org/presentationml/2006/ole">
            <p:oleObj spid="_x0000_s1805314" name="Document" r:id="rId3" imgW="8234786" imgH="658158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1039840" y="1357298"/>
          <a:ext cx="7389812" cy="4535487"/>
        </p:xfrm>
        <a:graphic>
          <a:graphicData uri="http://schemas.openxmlformats.org/presentationml/2006/ole">
            <p:oleObj spid="_x0000_s1451010" name="Document" r:id="rId3" imgW="8130074" imgH="5004685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1076325" y="1071587"/>
          <a:ext cx="7381875" cy="5929313"/>
        </p:xfrm>
        <a:graphic>
          <a:graphicData uri="http://schemas.openxmlformats.org/presentationml/2006/ole">
            <p:oleObj spid="_x0000_s1807362" name="Document" r:id="rId3" imgW="8234786" imgH="659131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1076325" y="785794"/>
          <a:ext cx="7315200" cy="5848350"/>
        </p:xfrm>
        <a:graphic>
          <a:graphicData uri="http://schemas.openxmlformats.org/presentationml/2006/ole">
            <p:oleObj spid="_x0000_s1808386" name="Document" r:id="rId3" imgW="8234786" imgH="674561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1076325" y="1081112"/>
          <a:ext cx="7315200" cy="5848350"/>
        </p:xfrm>
        <a:graphic>
          <a:graphicData uri="http://schemas.openxmlformats.org/presentationml/2006/ole">
            <p:oleObj spid="_x0000_s1809410" name="Document" r:id="rId3" imgW="8234786" imgH="675499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71" name="Object 11"/>
          <p:cNvGraphicFramePr>
            <a:graphicFrameLocks noChangeAspect="1"/>
          </p:cNvGraphicFramePr>
          <p:nvPr/>
        </p:nvGraphicFramePr>
        <p:xfrm>
          <a:off x="1071538" y="1909769"/>
          <a:ext cx="7019925" cy="2447925"/>
        </p:xfrm>
        <a:graphic>
          <a:graphicData uri="http://schemas.openxmlformats.org/presentationml/2006/ole">
            <p:oleObj spid="_x0000_s966658" name="Document" r:id="rId3" imgW="7773839" imgH="272658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" name="内容占位符 2"/>
          <p:cNvSpPr>
            <a:spLocks/>
          </p:cNvSpPr>
          <p:nvPr/>
        </p:nvSpPr>
        <p:spPr bwMode="auto">
          <a:xfrm>
            <a:off x="1000100" y="1000108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误区警示　　</a:t>
            </a:r>
            <a:r>
              <a:rPr lang="en-US" sz="2400" b="1" dirty="0" smtClean="0"/>
              <a:t>19</a:t>
            </a:r>
            <a:r>
              <a:rPr lang="en-US" sz="2400" b="1" dirty="0" smtClean="0"/>
              <a:t>.</a:t>
            </a:r>
            <a:r>
              <a:rPr lang="zh-CN" altLang="en-US" sz="2400" b="1" dirty="0" smtClean="0"/>
              <a:t>求解抛物线方程中的常见错误</a:t>
            </a:r>
            <a:endParaRPr lang="zh-CN" altLang="en-US" sz="2400" b="1" dirty="0"/>
          </a:p>
        </p:txBody>
      </p:sp>
      <p:sp>
        <p:nvSpPr>
          <p:cNvPr id="8807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8807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807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1463702" y="4295789"/>
          <a:ext cx="6965950" cy="1062037"/>
        </p:xfrm>
        <a:graphic>
          <a:graphicData uri="http://schemas.openxmlformats.org/presentationml/2006/ole">
            <p:oleObj spid="_x0000_s966659" name="Document" r:id="rId5" imgW="7486332" imgH="11460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5" grpId="0" autoUpdateAnimBg="0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909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928662" y="1076346"/>
          <a:ext cx="7667625" cy="5424488"/>
        </p:xfrm>
        <a:graphic>
          <a:graphicData uri="http://schemas.openxmlformats.org/presentationml/2006/ole">
            <p:oleObj spid="_x0000_s967682" name="Document" r:id="rId3" imgW="8980360" imgH="6343281" progId="Word.Document.8">
              <p:embed/>
            </p:oleObj>
          </a:graphicData>
        </a:graphic>
      </p:graphicFrame>
      <p:sp>
        <p:nvSpPr>
          <p:cNvPr id="10" name="内容占位符 2"/>
          <p:cNvSpPr>
            <a:spLocks/>
          </p:cNvSpPr>
          <p:nvPr/>
        </p:nvSpPr>
        <p:spPr bwMode="auto">
          <a:xfrm>
            <a:off x="68233" y="4587896"/>
            <a:ext cx="431801" cy="177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学科能力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209675" y="1639888"/>
          <a:ext cx="6938963" cy="4694237"/>
        </p:xfrm>
        <a:graphic>
          <a:graphicData uri="http://schemas.openxmlformats.org/presentationml/2006/ole">
            <p:oleObj spid="_x0000_s968706" name="Document" r:id="rId3" imgW="8329422" imgH="5643880" progId="Word.Document.8">
              <p:embed/>
            </p:oleObj>
          </a:graphicData>
        </a:graphic>
      </p:graphicFrame>
      <p:sp>
        <p:nvSpPr>
          <p:cNvPr id="379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79915" name="内容占位符 2"/>
          <p:cNvSpPr>
            <a:spLocks/>
          </p:cNvSpPr>
          <p:nvPr/>
        </p:nvSpPr>
        <p:spPr bwMode="auto">
          <a:xfrm>
            <a:off x="68262" y="4322763"/>
            <a:ext cx="431801" cy="177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>
                <a:solidFill>
                  <a:schemeClr val="bg1"/>
                </a:solidFill>
                <a:ea typeface="幼圆" pitchFamily="49" charset="-122"/>
              </a:rPr>
              <a:t>数学思想</a:t>
            </a: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方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8" name="内容占位符 2"/>
          <p:cNvSpPr>
            <a:spLocks/>
          </p:cNvSpPr>
          <p:nvPr/>
        </p:nvSpPr>
        <p:spPr bwMode="auto">
          <a:xfrm>
            <a:off x="68262" y="4642820"/>
            <a:ext cx="431801" cy="177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学科能力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190651" y="928670"/>
          <a:ext cx="7096125" cy="5668963"/>
        </p:xfrm>
        <a:graphic>
          <a:graphicData uri="http://schemas.openxmlformats.org/presentationml/2006/ole">
            <p:oleObj spid="_x0000_s969730" name="Document" r:id="rId3" imgW="8179372" imgH="6522818" progId="Word.Document.8">
              <p:embed/>
            </p:oleObj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01063" name="Object 3"/>
          <p:cNvGraphicFramePr>
            <a:graphicFrameLocks noChangeAspect="1"/>
          </p:cNvGraphicFramePr>
          <p:nvPr/>
        </p:nvGraphicFramePr>
        <p:xfrm>
          <a:off x="893784" y="2049459"/>
          <a:ext cx="6750050" cy="808037"/>
        </p:xfrm>
        <a:graphic>
          <a:graphicData uri="http://schemas.openxmlformats.org/presentationml/2006/ole">
            <p:oleObj spid="_x0000_s970755" name="Document" r:id="rId4" imgW="7480575" imgH="90453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071538" y="1071546"/>
          <a:ext cx="7377113" cy="6584950"/>
        </p:xfrm>
        <a:graphic>
          <a:graphicData uri="http://schemas.openxmlformats.org/presentationml/2006/ole">
            <p:oleObj spid="_x0000_s1810434" name="Document" r:id="rId3" imgW="8915590" imgH="7936042" progId="Word.Document.8">
              <p:embed/>
            </p:oleObj>
          </a:graphicData>
        </a:graphic>
      </p:graphicFrame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3" name="Object 7"/>
          <p:cNvGraphicFramePr>
            <a:graphicFrameLocks noChangeAspect="1"/>
          </p:cNvGraphicFramePr>
          <p:nvPr/>
        </p:nvGraphicFramePr>
        <p:xfrm>
          <a:off x="1169988" y="1693863"/>
          <a:ext cx="7180262" cy="2098675"/>
        </p:xfrm>
        <a:graphic>
          <a:graphicData uri="http://schemas.openxmlformats.org/presentationml/2006/ole">
            <p:oleObj spid="_x0000_s971778" name="Document" r:id="rId3" imgW="9047649" imgH="265664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 dirty="0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sp>
        <p:nvSpPr>
          <p:cNvPr id="38298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1209675" y="3587785"/>
          <a:ext cx="7100888" cy="4841875"/>
        </p:xfrm>
        <a:graphic>
          <a:graphicData uri="http://schemas.openxmlformats.org/presentationml/2006/ole">
            <p:oleObj spid="_x0000_s971779" name="Document" r:id="rId4" imgW="8677021" imgH="592183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190625" y="1570038"/>
          <a:ext cx="7107238" cy="4692650"/>
        </p:xfrm>
        <a:graphic>
          <a:graphicData uri="http://schemas.openxmlformats.org/presentationml/2006/ole">
            <p:oleObj spid="_x0000_s1452034" name="Document" r:id="rId3" imgW="7557580" imgH="4999998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967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6967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967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073150" y="2192374"/>
          <a:ext cx="7473950" cy="6523038"/>
        </p:xfrm>
        <a:graphic>
          <a:graphicData uri="http://schemas.openxmlformats.org/presentationml/2006/ole">
            <p:oleObj spid="_x0000_s972802" name="Document" r:id="rId3" imgW="8829950" imgH="775001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11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01063" name="Object 3"/>
          <p:cNvGraphicFramePr>
            <a:graphicFrameLocks noChangeAspect="1"/>
          </p:cNvGraphicFramePr>
          <p:nvPr/>
        </p:nvGraphicFramePr>
        <p:xfrm>
          <a:off x="577850" y="1290638"/>
          <a:ext cx="6750050" cy="806450"/>
        </p:xfrm>
        <a:graphic>
          <a:graphicData uri="http://schemas.openxmlformats.org/presentationml/2006/ole">
            <p:oleObj spid="_x0000_s972803" name="Document" r:id="rId4" imgW="7480575" imgH="90453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322413" y="1135083"/>
          <a:ext cx="6964363" cy="5151437"/>
        </p:xfrm>
        <a:graphic>
          <a:graphicData uri="http://schemas.openxmlformats.org/presentationml/2006/ole">
            <p:oleObj spid="_x0000_s974850" name="Document" r:id="rId3" imgW="8171815" imgH="608839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21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101752" y="2373357"/>
          <a:ext cx="7327900" cy="7413625"/>
        </p:xfrm>
        <a:graphic>
          <a:graphicData uri="http://schemas.openxmlformats.org/presentationml/2006/ole">
            <p:oleObj spid="_x0000_s975874" name="Document" r:id="rId3" imgW="8410384" imgH="853233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322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42976" y="1414456"/>
          <a:ext cx="7021513" cy="1085850"/>
        </p:xfrm>
        <a:graphic>
          <a:graphicData uri="http://schemas.openxmlformats.org/presentationml/2006/ole">
            <p:oleObj spid="_x0000_s975876" name="Document" r:id="rId4" imgW="7626690" imgH="118910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317625" y="1208108"/>
          <a:ext cx="6911975" cy="5149850"/>
        </p:xfrm>
        <a:graphic>
          <a:graphicData uri="http://schemas.openxmlformats.org/presentationml/2006/ole">
            <p:oleObj spid="_x0000_s1811458" name="Document" r:id="rId3" imgW="8162459" imgH="610462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21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1479577" y="5286388"/>
          <a:ext cx="7021513" cy="1085850"/>
        </p:xfrm>
        <a:graphic>
          <a:graphicData uri="http://schemas.openxmlformats.org/presentationml/2006/ole">
            <p:oleObj spid="_x0000_s1811459" name="Document" r:id="rId4" imgW="7626690" imgH="118910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103313" y="928670"/>
          <a:ext cx="7234237" cy="7342187"/>
        </p:xfrm>
        <a:graphic>
          <a:graphicData uri="http://schemas.openxmlformats.org/presentationml/2006/ole">
            <p:oleObj spid="_x0000_s1812482" name="Document" r:id="rId3" imgW="8410384" imgH="854495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322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317625" y="1209675"/>
          <a:ext cx="6911975" cy="5164138"/>
        </p:xfrm>
        <a:graphic>
          <a:graphicData uri="http://schemas.openxmlformats.org/presentationml/2006/ole">
            <p:oleObj spid="_x0000_s1813506" name="Document" r:id="rId3" imgW="8162459" imgH="611255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21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1622453" y="4286256"/>
          <a:ext cx="7021513" cy="1085850"/>
        </p:xfrm>
        <a:graphic>
          <a:graphicData uri="http://schemas.openxmlformats.org/presentationml/2006/ole">
            <p:oleObj spid="_x0000_s1813507" name="Document" r:id="rId4" imgW="7626690" imgH="118910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123977" y="1087473"/>
          <a:ext cx="7234237" cy="7342187"/>
        </p:xfrm>
        <a:graphic>
          <a:graphicData uri="http://schemas.openxmlformats.org/presentationml/2006/ole">
            <p:oleObj spid="_x0000_s1814530" name="Document" r:id="rId3" imgW="8410384" imgH="855793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322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抛物线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53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曲线与方程</a:t>
            </a:r>
            <a:endParaRPr lang="zh-CN" altLang="en-US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99363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399365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99366" name="内容占位符 2">
              <a:hlinkClick r:id="rId3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993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9369" name="内容占位符 2">
              <a:hlinkClick r:id="rId5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8"/>
            <a:ext cx="615951" cy="2101827"/>
            <a:chOff x="-3" y="2279"/>
            <a:chExt cx="388" cy="1077"/>
          </a:xfrm>
        </p:grpSpPr>
        <p:pic>
          <p:nvPicPr>
            <p:cNvPr id="399371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9372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5" y="2449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9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2" grpId="0" autoUpdateAnimBg="0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</p:grp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200"/>
              </a:lnSpc>
              <a:buFontTx/>
              <a:buNone/>
              <a:defRPr/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8665" name="Object 9"/>
          <p:cNvGraphicFramePr>
            <a:graphicFrameLocks noChangeAspect="1"/>
          </p:cNvGraphicFramePr>
          <p:nvPr/>
        </p:nvGraphicFramePr>
        <p:xfrm>
          <a:off x="1254152" y="1670068"/>
          <a:ext cx="7246938" cy="4330700"/>
        </p:xfrm>
        <a:graphic>
          <a:graphicData uri="http://schemas.openxmlformats.org/presentationml/2006/ole">
            <p:oleObj spid="_x0000_s976898" name="Document" r:id="rId3" imgW="8028961" imgH="479955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9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39775" y="1444647"/>
          <a:ext cx="7435850" cy="5056187"/>
        </p:xfrm>
        <a:graphic>
          <a:graphicData uri="http://schemas.openxmlformats.org/presentationml/2006/ole">
            <p:oleObj spid="_x0000_s977922" name="Document" r:id="rId4" imgW="9552855" imgH="64146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71" name="Object 11"/>
          <p:cNvGraphicFramePr>
            <a:graphicFrameLocks noChangeAspect="1"/>
          </p:cNvGraphicFramePr>
          <p:nvPr/>
        </p:nvGraphicFramePr>
        <p:xfrm>
          <a:off x="1225550" y="1776413"/>
          <a:ext cx="7021513" cy="4968875"/>
        </p:xfrm>
        <a:graphic>
          <a:graphicData uri="http://schemas.openxmlformats.org/presentationml/2006/ole">
            <p:oleObj spid="_x0000_s1453058" name="Document" r:id="rId3" imgW="7760526" imgH="5500755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" name="内容占位符 2"/>
          <p:cNvSpPr>
            <a:spLocks/>
          </p:cNvSpPr>
          <p:nvPr/>
        </p:nvSpPr>
        <p:spPr bwMode="auto">
          <a:xfrm>
            <a:off x="971550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误区警示　　</a:t>
            </a:r>
            <a:r>
              <a:rPr lang="en-US" sz="2400" b="1" dirty="0" smtClean="0"/>
              <a:t>17.</a:t>
            </a:r>
            <a:r>
              <a:rPr lang="zh-CN" altLang="en-US" sz="2400" b="1" dirty="0" smtClean="0"/>
              <a:t>忽视直线的特殊情况致误</a:t>
            </a:r>
            <a:endParaRPr lang="zh-CN" altLang="en-US" sz="2400" b="1" dirty="0"/>
          </a:p>
        </p:txBody>
      </p:sp>
      <p:sp>
        <p:nvSpPr>
          <p:cNvPr id="8807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88077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807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1533553" y="3725870"/>
          <a:ext cx="7038975" cy="846138"/>
        </p:xfrm>
        <a:graphic>
          <a:graphicData uri="http://schemas.openxmlformats.org/presentationml/2006/ole">
            <p:oleObj spid="_x0000_s1453059" name="Document" r:id="rId6" imgW="7480575" imgH="8998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5" grpId="0" autoUpdateAnimBg="0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39775" y="1506545"/>
          <a:ext cx="7745413" cy="3065463"/>
        </p:xfrm>
        <a:graphic>
          <a:graphicData uri="http://schemas.openxmlformats.org/presentationml/2006/ole">
            <p:oleObj spid="_x0000_s978946" name="Document" r:id="rId4" imgW="8994394" imgH="35691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823939" y="1285860"/>
          <a:ext cx="7534275" cy="4535487"/>
        </p:xfrm>
        <a:graphic>
          <a:graphicData uri="http://schemas.openxmlformats.org/presentationml/2006/ole">
            <p:oleObj spid="_x0000_s979970" name="Document" r:id="rId4" imgW="8684578" imgH="555519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885852" y="1033484"/>
          <a:ext cx="7543800" cy="5538788"/>
        </p:xfrm>
        <a:graphic>
          <a:graphicData uri="http://schemas.openxmlformats.org/presentationml/2006/ole">
            <p:oleObj spid="_x0000_s1815554" name="Document" r:id="rId4" imgW="8692134" imgH="674561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4348" y="1192221"/>
          <a:ext cx="7826375" cy="3522663"/>
        </p:xfrm>
        <a:graphic>
          <a:graphicData uri="http://schemas.openxmlformats.org/presentationml/2006/ole">
            <p:oleObj spid="_x0000_s980994" name="Document" r:id="rId4" imgW="8994394" imgH="406986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00" y="1317625"/>
          <a:ext cx="7302500" cy="5245100"/>
        </p:xfrm>
        <a:graphic>
          <a:graphicData uri="http://schemas.openxmlformats.org/presentationml/2006/ole">
            <p:oleObj spid="_x0000_s1816580" name="Document" r:id="rId4" imgW="8274727" imgH="599934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55714" y="1317625"/>
          <a:ext cx="7302500" cy="5245100"/>
        </p:xfrm>
        <a:graphic>
          <a:graphicData uri="http://schemas.openxmlformats.org/presentationml/2006/ole">
            <p:oleObj spid="_x0000_s1817602" name="Document" r:id="rId4" imgW="8265012" imgH="600764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60425" y="1142984"/>
          <a:ext cx="7450138" cy="4773613"/>
        </p:xfrm>
        <a:graphic>
          <a:graphicData uri="http://schemas.openxmlformats.org/presentationml/2006/ole">
            <p:oleObj spid="_x0000_s982018" name="Document" r:id="rId4" imgW="8583104" imgH="555050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7100" y="938235"/>
          <a:ext cx="7302500" cy="5634037"/>
        </p:xfrm>
        <a:graphic>
          <a:graphicData uri="http://schemas.openxmlformats.org/presentationml/2006/ole">
            <p:oleObj spid="_x0000_s983042" name="Document" r:id="rId4" imgW="8410384" imgH="656103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7100" y="892198"/>
          <a:ext cx="7302500" cy="5822950"/>
        </p:xfrm>
        <a:graphic>
          <a:graphicData uri="http://schemas.openxmlformats.org/presentationml/2006/ole">
            <p:oleObj spid="_x0000_s1818626" name="Document" r:id="rId4" imgW="8420100" imgH="71425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7100" y="998564"/>
          <a:ext cx="7235825" cy="6145212"/>
        </p:xfrm>
        <a:graphic>
          <a:graphicData uri="http://schemas.openxmlformats.org/presentationml/2006/ole">
            <p:oleObj spid="_x0000_s1819650" name="Document" r:id="rId4" imgW="8410384" imgH="715227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909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071538" y="1214422"/>
          <a:ext cx="7364413" cy="5449887"/>
        </p:xfrm>
        <a:graphic>
          <a:graphicData uri="http://schemas.openxmlformats.org/presentationml/2006/ole">
            <p:oleObj spid="_x0000_s1454082" name="Document" r:id="rId4" imgW="8499263" imgH="6270097" progId="Word.Document.8">
              <p:embed/>
            </p:oleObj>
          </a:graphicData>
        </a:graphic>
      </p:graphicFrame>
      <p:sp>
        <p:nvSpPr>
          <p:cNvPr id="10" name="内容占位符 2"/>
          <p:cNvSpPr>
            <a:spLocks/>
          </p:cNvSpPr>
          <p:nvPr/>
        </p:nvSpPr>
        <p:spPr bwMode="auto">
          <a:xfrm>
            <a:off x="68233" y="4587896"/>
            <a:ext cx="431801" cy="177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学科能力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4348" y="1084280"/>
          <a:ext cx="7745412" cy="4773612"/>
        </p:xfrm>
        <a:graphic>
          <a:graphicData uri="http://schemas.openxmlformats.org/presentationml/2006/ole">
            <p:oleObj spid="_x0000_s984066" name="Document" r:id="rId4" imgW="8994394" imgH="555519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95363" y="1000108"/>
          <a:ext cx="7300912" cy="5527675"/>
        </p:xfrm>
        <a:graphic>
          <a:graphicData uri="http://schemas.openxmlformats.org/presentationml/2006/ole">
            <p:oleObj spid="_x0000_s1820676" name="Document" r:id="rId4" imgW="8277246" imgH="69439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785786" y="785794"/>
          <a:ext cx="7812087" cy="6924675"/>
        </p:xfrm>
        <a:graphic>
          <a:graphicData uri="http://schemas.openxmlformats.org/presentationml/2006/ole">
            <p:oleObj spid="_x0000_s1821698" name="Document" r:id="rId4" imgW="8854059" imgH="79230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714348" y="1146208"/>
          <a:ext cx="7745412" cy="6926262"/>
        </p:xfrm>
        <a:graphic>
          <a:graphicData uri="http://schemas.openxmlformats.org/presentationml/2006/ole">
            <p:oleObj spid="_x0000_s1822722" name="Document" r:id="rId4" imgW="8854059" imgH="793459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41430" y="1431960"/>
          <a:ext cx="7745412" cy="6926262"/>
        </p:xfrm>
        <a:graphic>
          <a:graphicData uri="http://schemas.openxmlformats.org/presentationml/2006/ole">
            <p:oleObj spid="_x0000_s1823746" name="Document" r:id="rId4" imgW="8854059" imgH="794577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893791" y="1493860"/>
          <a:ext cx="7678737" cy="5149850"/>
        </p:xfrm>
        <a:graphic>
          <a:graphicData uri="http://schemas.openxmlformats.org/presentationml/2006/ole">
            <p:oleObj spid="_x0000_s986114" name="Document" r:id="rId3" imgW="8372242" imgH="5629459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3477" name="Rectangle 53"/>
          <p:cNvSpPr>
            <a:spLocks noChangeArrowheads="1"/>
          </p:cNvSpPr>
          <p:nvPr/>
        </p:nvSpPr>
        <p:spPr bwMode="auto">
          <a:xfrm>
            <a:off x="3714744" y="2928934"/>
            <a:ext cx="17235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这个方程的解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53"/>
          <p:cNvSpPr>
            <a:spLocks noChangeArrowheads="1"/>
          </p:cNvSpPr>
          <p:nvPr/>
        </p:nvSpPr>
        <p:spPr bwMode="auto">
          <a:xfrm>
            <a:off x="5143504" y="3286124"/>
            <a:ext cx="14670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曲线上的点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53"/>
          <p:cNvSpPr>
            <a:spLocks noChangeArrowheads="1"/>
          </p:cNvSpPr>
          <p:nvPr/>
        </p:nvSpPr>
        <p:spPr bwMode="auto">
          <a:xfrm>
            <a:off x="5143504" y="3671832"/>
            <a:ext cx="14670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方程的曲线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  <p:bldP spid="103477" grpId="0"/>
      <p:bldP spid="12" grpId="0"/>
      <p:bldP spid="14" grpId="0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965229" y="1285860"/>
          <a:ext cx="7678737" cy="5164138"/>
        </p:xfrm>
        <a:graphic>
          <a:graphicData uri="http://schemas.openxmlformats.org/presentationml/2006/ole">
            <p:oleObj spid="_x0000_s1824770" name="Document" r:id="rId3" imgW="8372242" imgH="5637391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3477" name="Rectangle 53"/>
          <p:cNvSpPr>
            <a:spLocks noChangeArrowheads="1"/>
          </p:cNvSpPr>
          <p:nvPr/>
        </p:nvSpPr>
        <p:spPr bwMode="auto">
          <a:xfrm>
            <a:off x="5286380" y="1242940"/>
            <a:ext cx="128913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 dirty="0" smtClean="0"/>
              <a:t>f</a:t>
            </a:r>
            <a:r>
              <a:rPr lang="en-US" sz="2000" dirty="0" smtClean="0"/>
              <a:t>(</a:t>
            </a:r>
            <a:r>
              <a:rPr lang="en-US" sz="2000" i="1" dirty="0" smtClean="0"/>
              <a:t>x</a:t>
            </a:r>
            <a:r>
              <a:rPr lang="zh-CN" altLang="en-US" sz="2000" dirty="0" smtClean="0"/>
              <a:t>，</a:t>
            </a:r>
            <a:r>
              <a:rPr lang="en-US" sz="2000" i="1" dirty="0" smtClean="0"/>
              <a:t>y</a:t>
            </a:r>
            <a:r>
              <a:rPr lang="en-US" sz="2000" dirty="0" smtClean="0"/>
              <a:t>)</a:t>
            </a:r>
            <a:r>
              <a:rPr lang="zh-CN" altLang="en-US" sz="2000" dirty="0" smtClean="0"/>
              <a:t>＝</a:t>
            </a:r>
            <a:r>
              <a:rPr lang="en-US" sz="2000" dirty="0" smtClean="0"/>
              <a:t>0</a:t>
            </a:r>
            <a:endParaRPr lang="zh-CN" altLang="en-US" sz="2000" dirty="0"/>
          </a:p>
        </p:txBody>
      </p:sp>
      <p:sp>
        <p:nvSpPr>
          <p:cNvPr id="12" name="Rectangle 53"/>
          <p:cNvSpPr>
            <a:spLocks noChangeArrowheads="1"/>
          </p:cNvSpPr>
          <p:nvPr/>
        </p:nvSpPr>
        <p:spPr bwMode="auto">
          <a:xfrm>
            <a:off x="4143372" y="3600394"/>
            <a:ext cx="9541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无交点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  <p:bldP spid="103477" grpId="0"/>
      <p:bldP spid="12" grpId="0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887413" y="3267075"/>
          <a:ext cx="6791325" cy="1493838"/>
        </p:xfrm>
        <a:graphic>
          <a:graphicData uri="http://schemas.openxmlformats.org/presentationml/2006/ole">
            <p:oleObj spid="_x0000_s989186" name="Document" r:id="rId3" imgW="7517998" imgH="166919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14414" y="2219325"/>
          <a:ext cx="6991350" cy="1371600"/>
        </p:xfrm>
        <a:graphic>
          <a:graphicData uri="http://schemas.openxmlformats.org/presentationml/2006/ole">
            <p:oleObj spid="_x0000_s989187" name="Document" r:id="rId4" imgW="7868476" imgH="1546975" progId="Word.Document.8">
              <p:embed/>
            </p:oleObj>
          </a:graphicData>
        </a:graphic>
      </p:graphicFrame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357290" y="3806846"/>
          <a:ext cx="6791325" cy="2622550"/>
        </p:xfrm>
        <a:graphic>
          <a:graphicData uri="http://schemas.openxmlformats.org/presentationml/2006/ole">
            <p:oleObj spid="_x0000_s989188" name="Document" r:id="rId5" imgW="7571253" imgH="2905760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806450" y="2970213"/>
          <a:ext cx="6980238" cy="552450"/>
        </p:xfrm>
        <a:graphic>
          <a:graphicData uri="http://schemas.openxmlformats.org/presentationml/2006/ole">
            <p:oleObj spid="_x0000_s990210" name="Document" r:id="rId3" imgW="7500366" imgH="59413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214414" y="1142984"/>
          <a:ext cx="6992938" cy="2217738"/>
        </p:xfrm>
        <a:graphic>
          <a:graphicData uri="http://schemas.openxmlformats.org/presentationml/2006/ole">
            <p:oleObj spid="_x0000_s990211" name="Document" r:id="rId4" imgW="7870994" imgH="2499098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77938" y="3632227"/>
          <a:ext cx="6884987" cy="3725863"/>
        </p:xfrm>
        <a:graphic>
          <a:graphicData uri="http://schemas.openxmlformats.org/presentationml/2006/ole">
            <p:oleObj spid="_x0000_s990212" name="Document" r:id="rId5" imgW="7555420" imgH="4064098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735035" y="3213100"/>
          <a:ext cx="6980237" cy="914400"/>
        </p:xfrm>
        <a:graphic>
          <a:graphicData uri="http://schemas.openxmlformats.org/presentationml/2006/ole">
            <p:oleObj spid="_x0000_s991234" name="Document" r:id="rId3" imgW="7500366" imgH="99358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204939" y="1142984"/>
          <a:ext cx="7153275" cy="1895475"/>
        </p:xfrm>
        <a:graphic>
          <a:graphicData uri="http://schemas.openxmlformats.org/presentationml/2006/ole">
            <p:oleObj spid="_x0000_s991235" name="Document" r:id="rId4" imgW="8111723" imgH="2134255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71538" y="3929066"/>
          <a:ext cx="7516813" cy="3925887"/>
        </p:xfrm>
        <a:graphic>
          <a:graphicData uri="http://schemas.openxmlformats.org/presentationml/2006/ole">
            <p:oleObj spid="_x0000_s991236" name="Document" r:id="rId6" imgW="8317907" imgH="43654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397000" y="1714488"/>
          <a:ext cx="6608763" cy="4779963"/>
        </p:xfrm>
        <a:graphic>
          <a:graphicData uri="http://schemas.openxmlformats.org/presentationml/2006/ole">
            <p:oleObj spid="_x0000_s1455106" name="Document" r:id="rId4" imgW="7761245" imgH="5638833" progId="Word.Document.8">
              <p:embed/>
            </p:oleObj>
          </a:graphicData>
        </a:graphic>
      </p:graphicFrame>
      <p:sp>
        <p:nvSpPr>
          <p:cNvPr id="379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79915" name="内容占位符 2"/>
          <p:cNvSpPr>
            <a:spLocks/>
          </p:cNvSpPr>
          <p:nvPr/>
        </p:nvSpPr>
        <p:spPr bwMode="auto">
          <a:xfrm>
            <a:off x="68262" y="4322763"/>
            <a:ext cx="431801" cy="177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>
                <a:solidFill>
                  <a:schemeClr val="bg1"/>
                </a:solidFill>
                <a:ea typeface="幼圆" pitchFamily="49" charset="-122"/>
              </a:rPr>
              <a:t>数学思想</a:t>
            </a: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方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8" name="内容占位符 2"/>
          <p:cNvSpPr>
            <a:spLocks/>
          </p:cNvSpPr>
          <p:nvPr/>
        </p:nvSpPr>
        <p:spPr bwMode="auto">
          <a:xfrm>
            <a:off x="68262" y="4642820"/>
            <a:ext cx="431801" cy="177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学科能力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735035" y="2643182"/>
          <a:ext cx="6980237" cy="914400"/>
        </p:xfrm>
        <a:graphic>
          <a:graphicData uri="http://schemas.openxmlformats.org/presentationml/2006/ole">
            <p:oleObj spid="_x0000_s1825794" name="Document" r:id="rId3" imgW="7500366" imgH="99502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209675" y="1143000"/>
          <a:ext cx="7086600" cy="1855788"/>
        </p:xfrm>
        <a:graphic>
          <a:graphicData uri="http://schemas.openxmlformats.org/presentationml/2006/ole">
            <p:oleObj spid="_x0000_s1825795" name="Document" r:id="rId4" imgW="8102007" imgH="2136779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00100" y="3786190"/>
          <a:ext cx="7516813" cy="3940175"/>
        </p:xfrm>
        <a:graphic>
          <a:graphicData uri="http://schemas.openxmlformats.org/presentationml/2006/ole">
            <p:oleObj spid="_x0000_s1825796" name="Document" r:id="rId6" imgW="8317907" imgH="437197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209675" y="1714512"/>
          <a:ext cx="7140575" cy="3429000"/>
        </p:xfrm>
        <a:graphic>
          <a:graphicData uri="http://schemas.openxmlformats.org/presentationml/2006/ole">
            <p:oleObj spid="_x0000_s992258" name="Document" r:id="rId3" imgW="8234786" imgH="3986948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316063" y="4141800"/>
          <a:ext cx="6827837" cy="1073150"/>
        </p:xfrm>
        <a:graphic>
          <a:graphicData uri="http://schemas.openxmlformats.org/presentationml/2006/ole">
            <p:oleObj spid="_x0000_s992259" name="Document" r:id="rId4" imgW="7509722" imgH="11940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125565" y="1214422"/>
          <a:ext cx="7375525" cy="5387975"/>
        </p:xfrm>
        <a:graphic>
          <a:graphicData uri="http://schemas.openxmlformats.org/presentationml/2006/ole">
            <p:oleObj spid="_x0000_s1826820" name="Document" r:id="rId4" imgW="8480912" imgH="62066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143000" y="1587523"/>
          <a:ext cx="7248525" cy="5056187"/>
        </p:xfrm>
        <a:graphic>
          <a:graphicData uri="http://schemas.openxmlformats.org/presentationml/2006/ole">
            <p:oleObj spid="_x0000_s995330" name="Document" r:id="rId3" imgW="8350652" imgH="5879297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2788" y="1714488"/>
          <a:ext cx="6911975" cy="860425"/>
        </p:xfrm>
        <a:graphic>
          <a:graphicData uri="http://schemas.openxmlformats.org/presentationml/2006/ole">
            <p:oleObj spid="_x0000_s1827843" name="Document" r:id="rId3" imgW="7584567" imgH="938784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328738" y="2714620"/>
          <a:ext cx="6718300" cy="2901950"/>
        </p:xfrm>
        <a:graphic>
          <a:graphicData uri="http://schemas.openxmlformats.org/presentationml/2006/ole">
            <p:oleObj spid="_x0000_s1827844" name="Document" r:id="rId5" imgW="7951597" imgH="34515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直接法求轨迹方程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330349" y="1693877"/>
          <a:ext cx="6742113" cy="3878263"/>
        </p:xfrm>
        <a:graphic>
          <a:graphicData uri="http://schemas.openxmlformats.org/presentationml/2006/ole">
            <p:oleObj spid="_x0000_s997378" name="Document" r:id="rId3" imgW="7434876" imgH="427175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358900" y="4757758"/>
          <a:ext cx="6804025" cy="1600200"/>
        </p:xfrm>
        <a:graphic>
          <a:graphicData uri="http://schemas.openxmlformats.org/presentationml/2006/ole">
            <p:oleObj spid="_x0000_s997379" name="Document" r:id="rId5" imgW="7535270" imgH="178563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071538" y="965218"/>
          <a:ext cx="7448550" cy="5035550"/>
        </p:xfrm>
        <a:graphic>
          <a:graphicData uri="http://schemas.openxmlformats.org/presentationml/2006/ole">
            <p:oleObj spid="_x0000_s998403" name="Document" r:id="rId4" imgW="7973187" imgH="539728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071538" y="1179532"/>
          <a:ext cx="7448550" cy="5035550"/>
        </p:xfrm>
        <a:graphic>
          <a:graphicData uri="http://schemas.openxmlformats.org/presentationml/2006/ole">
            <p:oleObj spid="_x0000_s1828866" name="Document" r:id="rId4" imgW="7973187" imgH="540521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09675" y="1546225"/>
          <a:ext cx="7019925" cy="4854575"/>
        </p:xfrm>
        <a:graphic>
          <a:graphicData uri="http://schemas.openxmlformats.org/presentationml/2006/ole">
            <p:oleObj spid="_x0000_s999426" name="Document" r:id="rId3" imgW="7777798" imgH="5389356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58875" y="1214422"/>
          <a:ext cx="7265988" cy="4292600"/>
        </p:xfrm>
        <a:graphic>
          <a:graphicData uri="http://schemas.openxmlformats.org/presentationml/2006/ole">
            <p:oleObj spid="_x0000_s1000450" name="Document" r:id="rId3" imgW="7680642" imgH="453709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214414" y="1138238"/>
          <a:ext cx="7177087" cy="5659437"/>
        </p:xfrm>
        <a:graphic>
          <a:graphicData uri="http://schemas.openxmlformats.org/presentationml/2006/ole">
            <p:oleObj spid="_x0000_s1456130" name="Document" r:id="rId4" imgW="8270769" imgH="6517771" progId="Word.Document.8">
              <p:embed/>
            </p:oleObj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000100" y="857272"/>
          <a:ext cx="7477125" cy="5715000"/>
        </p:xfrm>
        <a:graphic>
          <a:graphicData uri="http://schemas.openxmlformats.org/presentationml/2006/ole">
            <p:oleObj spid="_x0000_s1001474" name="Document" r:id="rId4" imgW="8197723" imgH="654733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000100" y="1071586"/>
          <a:ext cx="7477125" cy="5715000"/>
        </p:xfrm>
        <a:graphic>
          <a:graphicData uri="http://schemas.openxmlformats.org/presentationml/2006/ole">
            <p:oleObj spid="_x0000_s1829890" name="Document" r:id="rId4" imgW="8188367" imgH="6556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定义法</a:t>
            </a:r>
            <a:r>
              <a:rPr lang="en-US" dirty="0" smtClean="0"/>
              <a:t>(</a:t>
            </a:r>
            <a:r>
              <a:rPr lang="zh-CN" altLang="en-US" dirty="0" smtClean="0"/>
              <a:t>待定系数法</a:t>
            </a:r>
            <a:r>
              <a:rPr lang="en-US" dirty="0" smtClean="0"/>
              <a:t>)</a:t>
            </a:r>
            <a:r>
              <a:rPr lang="zh-CN" altLang="en-US" dirty="0" smtClean="0"/>
              <a:t>求轨迹方程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927100" y="1571612"/>
          <a:ext cx="7624763" cy="5916612"/>
        </p:xfrm>
        <a:graphic>
          <a:graphicData uri="http://schemas.openxmlformats.org/presentationml/2006/ole">
            <p:oleObj spid="_x0000_s1002498" name="Document" r:id="rId3" imgW="8721640" imgH="678347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3000" y="1143008"/>
          <a:ext cx="7261225" cy="3429000"/>
        </p:xfrm>
        <a:graphic>
          <a:graphicData uri="http://schemas.openxmlformats.org/presentationml/2006/ole">
            <p:oleObj spid="_x0000_s1003523" name="Document" r:id="rId4" imgW="7963831" imgH="374143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00100" y="1052534"/>
          <a:ext cx="7620000" cy="5376862"/>
        </p:xfrm>
        <a:graphic>
          <a:graphicData uri="http://schemas.openxmlformats.org/presentationml/2006/ole">
            <p:oleObj spid="_x0000_s1004546" name="Document" r:id="rId4" imgW="8662988" imgH="69439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076325" y="1639888"/>
          <a:ext cx="7207250" cy="3752850"/>
        </p:xfrm>
        <a:graphic>
          <a:graphicData uri="http://schemas.openxmlformats.org/presentationml/2006/ole">
            <p:oleObj spid="_x0000_s1006594" name="Document" r:id="rId4" imgW="8039036" imgH="41574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968375" y="1235102"/>
          <a:ext cx="7502525" cy="6051550"/>
        </p:xfrm>
        <a:graphic>
          <a:graphicData uri="http://schemas.openxmlformats.org/presentationml/2006/ole">
            <p:oleObj spid="_x0000_s1007618" name="Document" r:id="rId3" imgW="7930727" imgH="640997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50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45099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51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860425" y="882675"/>
          <a:ext cx="7786688" cy="6118225"/>
        </p:xfrm>
        <a:graphic>
          <a:graphicData uri="http://schemas.openxmlformats.org/presentationml/2006/ole">
            <p:oleObj spid="_x0000_s1008642" name="Document" r:id="rId3" imgW="8364686" imgH="658626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71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471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71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00113" y="1052513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相关点法</a:t>
            </a:r>
            <a:r>
              <a:rPr lang="en-US" dirty="0" smtClean="0"/>
              <a:t>(</a:t>
            </a:r>
            <a:r>
              <a:rPr lang="zh-CN" altLang="en-US" dirty="0" smtClean="0"/>
              <a:t>代入法</a:t>
            </a:r>
            <a:r>
              <a:rPr lang="en-US" dirty="0" smtClean="0"/>
              <a:t>)</a:t>
            </a:r>
            <a:r>
              <a:rPr lang="zh-CN" altLang="en-US" dirty="0" smtClean="0"/>
              <a:t>求轨迹方程</a:t>
            </a:r>
            <a:endParaRPr lang="en-US" altLang="zh-CN" dirty="0" smtClean="0">
              <a:latin typeface="宋体" charset="-122"/>
            </a:endParaRPr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65239" y="2025675"/>
          <a:ext cx="7364413" cy="5046663"/>
        </p:xfrm>
        <a:graphic>
          <a:graphicData uri="http://schemas.openxmlformats.org/presentationml/2006/ole">
            <p:oleObj spid="_x0000_s1010690" name="Document" r:id="rId3" imgW="7774559" imgH="533672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14414" y="1384303"/>
          <a:ext cx="7010400" cy="2401887"/>
        </p:xfrm>
        <a:graphic>
          <a:graphicData uri="http://schemas.openxmlformats.org/presentationml/2006/ole">
            <p:oleObj spid="_x0000_s1011715" name="Document" r:id="rId3" imgW="7604358" imgH="2621673" progId="Word.Document.8">
              <p:embed/>
            </p:oleObj>
          </a:graphicData>
        </a:graphic>
      </p:graphicFrame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142976" y="1714488"/>
          <a:ext cx="7348537" cy="5227638"/>
        </p:xfrm>
        <a:graphic>
          <a:graphicData uri="http://schemas.openxmlformats.org/presentationml/2006/ole">
            <p:oleObj spid="_x0000_s1457154" name="Document" r:id="rId4" imgW="8658670" imgH="6148603" progId="Word.Document.8">
              <p:embed/>
            </p:oleObj>
          </a:graphicData>
        </a:graphic>
      </p:graphicFrame>
      <p:graphicFrame>
        <p:nvGraphicFramePr>
          <p:cNvPr id="301063" name="Object 7"/>
          <p:cNvGraphicFramePr>
            <a:graphicFrameLocks noChangeAspect="1"/>
          </p:cNvGraphicFramePr>
          <p:nvPr/>
        </p:nvGraphicFramePr>
        <p:xfrm>
          <a:off x="642910" y="928670"/>
          <a:ext cx="6762750" cy="1069975"/>
        </p:xfrm>
        <a:graphic>
          <a:graphicData uri="http://schemas.openxmlformats.org/presentationml/2006/ole">
            <p:oleObj spid="_x0000_s1457155" name="Document" r:id="rId5" imgW="7480575" imgH="1200158" progId="Word.Document.8">
              <p:embed/>
            </p:oleObj>
          </a:graphicData>
        </a:graphic>
      </p:graphicFrame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35050" y="1179537"/>
          <a:ext cx="7410450" cy="5821363"/>
        </p:xfrm>
        <a:graphic>
          <a:graphicData uri="http://schemas.openxmlformats.org/presentationml/2006/ole">
            <p:oleObj spid="_x0000_s1012738" name="Document" r:id="rId3" imgW="8475874" imgH="6662699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1538" y="1500174"/>
          <a:ext cx="7315200" cy="4813300"/>
        </p:xfrm>
        <a:graphic>
          <a:graphicData uri="http://schemas.openxmlformats.org/presentationml/2006/ole">
            <p:oleObj spid="_x0000_s1013762" name="Document" r:id="rId3" imgW="8152744" imgH="533563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62038" y="1328758"/>
          <a:ext cx="7356475" cy="5029200"/>
        </p:xfrm>
        <a:graphic>
          <a:graphicData uri="http://schemas.openxmlformats.org/presentationml/2006/ole">
            <p:oleObj spid="_x0000_s1014786" name="Document" r:id="rId3" imgW="7774559" imgH="533672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928662" y="785794"/>
          <a:ext cx="7656512" cy="5876925"/>
        </p:xfrm>
        <a:graphic>
          <a:graphicData uri="http://schemas.openxmlformats.org/presentationml/2006/ole">
            <p:oleObj spid="_x0000_s1015810" name="Document" r:id="rId4" imgW="8833189" imgH="677085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 dirty="0" smtClean="0"/>
              <a:t>误区警示　　</a:t>
            </a:r>
            <a:r>
              <a:rPr lang="en-US" sz="2400" b="1" dirty="0" smtClean="0"/>
              <a:t>20</a:t>
            </a:r>
            <a:r>
              <a:rPr lang="en-US" sz="2400" b="1" dirty="0" smtClean="0"/>
              <a:t>.</a:t>
            </a:r>
            <a:r>
              <a:rPr lang="zh-CN" altLang="en-US" sz="2400" b="1" dirty="0" smtClean="0"/>
              <a:t>求曲线方程中的常见错误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1143000" y="1841518"/>
          <a:ext cx="7288213" cy="4087812"/>
        </p:xfrm>
        <a:graphic>
          <a:graphicData uri="http://schemas.openxmlformats.org/presentationml/2006/ole">
            <p:oleObj spid="_x0000_s1016834" name="Document" r:id="rId3" imgW="8329422" imgH="468671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073178" y="1247796"/>
          <a:ext cx="7570788" cy="5181600"/>
        </p:xfrm>
        <a:graphic>
          <a:graphicData uri="http://schemas.openxmlformats.org/presentationml/2006/ole">
            <p:oleObj spid="_x0000_s1018882" name="Document" r:id="rId4" imgW="8997632" imgH="615869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000100" y="1319234"/>
          <a:ext cx="7570788" cy="5181600"/>
        </p:xfrm>
        <a:graphic>
          <a:graphicData uri="http://schemas.openxmlformats.org/presentationml/2006/ole">
            <p:oleObj spid="_x0000_s1830914" name="Document" r:id="rId4" imgW="8987917" imgH="616662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143000" y="1627188"/>
          <a:ext cx="7126288" cy="3468687"/>
        </p:xfrm>
        <a:graphic>
          <a:graphicData uri="http://schemas.openxmlformats.org/presentationml/2006/ole">
            <p:oleObj spid="_x0000_s1019906" name="Document" r:id="rId4" imgW="8415422" imgH="41142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8648" name="Object 8"/>
          <p:cNvGraphicFramePr>
            <a:graphicFrameLocks noChangeAspect="1"/>
          </p:cNvGraphicFramePr>
          <p:nvPr/>
        </p:nvGraphicFramePr>
        <p:xfrm>
          <a:off x="1000100" y="1076325"/>
          <a:ext cx="7489825" cy="7799388"/>
        </p:xfrm>
        <a:graphic>
          <a:graphicData uri="http://schemas.openxmlformats.org/presentationml/2006/ole">
            <p:oleObj spid="_x0000_s1020930" name="Document" r:id="rId3" imgW="8159940" imgH="8519717" progId="Word.Document.8">
              <p:embed/>
            </p:oleObj>
          </a:graphicData>
        </a:graphic>
      </p:graphicFrame>
      <p:sp>
        <p:nvSpPr>
          <p:cNvPr id="35124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8"/>
            <a:ext cx="615951" cy="2088166"/>
            <a:chOff x="-3" y="2279"/>
            <a:chExt cx="388" cy="1070"/>
          </a:xfrm>
        </p:grpSpPr>
        <p:pic>
          <p:nvPicPr>
            <p:cNvPr id="35124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51247" name="内容占位符 2"/>
            <p:cNvSpPr>
              <a:spLocks/>
            </p:cNvSpPr>
            <p:nvPr/>
          </p:nvSpPr>
          <p:spPr bwMode="auto">
            <a:xfrm>
              <a:off x="43" y="244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36688" y="4357694"/>
          <a:ext cx="6978650" cy="820737"/>
        </p:xfrm>
        <a:graphic>
          <a:graphicData uri="http://schemas.openxmlformats.org/presentationml/2006/ole">
            <p:oleObj spid="_x0000_s1020931" name="Document" r:id="rId5" imgW="7604358" imgH="8998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143000" y="1142984"/>
          <a:ext cx="7248525" cy="5002213"/>
        </p:xfrm>
        <a:graphic>
          <a:graphicData uri="http://schemas.openxmlformats.org/presentationml/2006/ole">
            <p:oleObj spid="_x0000_s1021954" name="Document" r:id="rId3" imgW="8021405" imgH="5555193" progId="Word.Document.8">
              <p:embed/>
            </p:oleObj>
          </a:graphicData>
        </a:graphic>
      </p:graphicFrame>
      <p:sp>
        <p:nvSpPr>
          <p:cNvPr id="14746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8"/>
            <a:ext cx="615951" cy="2017910"/>
            <a:chOff x="-3" y="2279"/>
            <a:chExt cx="388" cy="1034"/>
          </a:xfrm>
        </p:grpSpPr>
        <p:pic>
          <p:nvPicPr>
            <p:cNvPr id="147469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7470" name="内容占位符 2"/>
            <p:cNvSpPr>
              <a:spLocks/>
            </p:cNvSpPr>
            <p:nvPr/>
          </p:nvSpPr>
          <p:spPr bwMode="auto">
            <a:xfrm>
              <a:off x="43" y="240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3" name="Object 7"/>
          <p:cNvGraphicFramePr>
            <a:graphicFrameLocks noChangeAspect="1"/>
          </p:cNvGraphicFramePr>
          <p:nvPr/>
        </p:nvGraphicFramePr>
        <p:xfrm>
          <a:off x="1142976" y="1725613"/>
          <a:ext cx="7280275" cy="4795837"/>
        </p:xfrm>
        <a:graphic>
          <a:graphicData uri="http://schemas.openxmlformats.org/presentationml/2006/ole">
            <p:oleObj spid="_x0000_s1458178" name="Document" r:id="rId3" imgW="8978561" imgH="5892276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 dirty="0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sp>
        <p:nvSpPr>
          <p:cNvPr id="38298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1212876" y="4000504"/>
          <a:ext cx="7073900" cy="4795837"/>
        </p:xfrm>
        <a:graphic>
          <a:graphicData uri="http://schemas.openxmlformats.org/presentationml/2006/ole">
            <p:oleObj spid="_x0000_s1458179" name="Document" r:id="rId5" imgW="8686736" imgH="5913907" progId="Word.Document.8">
              <p:embed/>
            </p:oleObj>
          </a:graphicData>
        </a:graphic>
      </p:graphicFrame>
      <p:graphicFrame>
        <p:nvGraphicFramePr>
          <p:cNvPr id="301063" name="Object 4"/>
          <p:cNvGraphicFramePr>
            <a:graphicFrameLocks noChangeAspect="1"/>
          </p:cNvGraphicFramePr>
          <p:nvPr/>
        </p:nvGraphicFramePr>
        <p:xfrm>
          <a:off x="1571604" y="5283223"/>
          <a:ext cx="6624638" cy="1431925"/>
        </p:xfrm>
        <a:graphic>
          <a:graphicData uri="http://schemas.openxmlformats.org/presentationml/2006/ole">
            <p:oleObj spid="_x0000_s1458180" name="Document" r:id="rId6" imgW="7636743" imgH="164936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142976" y="1184293"/>
          <a:ext cx="7278688" cy="4887913"/>
        </p:xfrm>
        <a:graphic>
          <a:graphicData uri="http://schemas.openxmlformats.org/presentationml/2006/ole">
            <p:oleObj spid="_x0000_s1022978" name="Document" r:id="rId3" imgW="8021405" imgH="5387914" progId="Word.Document.8">
              <p:embed/>
            </p:oleObj>
          </a:graphicData>
        </a:graphic>
      </p:graphicFrame>
      <p:sp>
        <p:nvSpPr>
          <p:cNvPr id="14746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8"/>
            <a:ext cx="615951" cy="2017910"/>
            <a:chOff x="-3" y="2279"/>
            <a:chExt cx="388" cy="1034"/>
          </a:xfrm>
        </p:grpSpPr>
        <p:pic>
          <p:nvPicPr>
            <p:cNvPr id="147469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7470" name="内容占位符 2"/>
            <p:cNvSpPr>
              <a:spLocks/>
            </p:cNvSpPr>
            <p:nvPr/>
          </p:nvSpPr>
          <p:spPr bwMode="auto">
            <a:xfrm>
              <a:off x="43" y="240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304925" y="3092450"/>
          <a:ext cx="6964363" cy="3429000"/>
        </p:xfrm>
        <a:graphic>
          <a:graphicData uri="http://schemas.openxmlformats.org/presentationml/2006/ole">
            <p:oleObj spid="_x0000_s1024002" name="Document" r:id="rId3" imgW="8027882" imgH="3986948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209675" y="1587500"/>
          <a:ext cx="7181850" cy="1774825"/>
        </p:xfrm>
        <a:graphic>
          <a:graphicData uri="http://schemas.openxmlformats.org/presentationml/2006/ole">
            <p:oleObj spid="_x0000_s1024003" name="Document" r:id="rId4" imgW="8487389" imgH="21064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6792" name="Object 8"/>
          <p:cNvGraphicFramePr>
            <a:graphicFrameLocks noChangeAspect="1"/>
          </p:cNvGraphicFramePr>
          <p:nvPr/>
        </p:nvGraphicFramePr>
        <p:xfrm>
          <a:off x="928662" y="1214422"/>
          <a:ext cx="7489825" cy="5243513"/>
        </p:xfrm>
        <a:graphic>
          <a:graphicData uri="http://schemas.openxmlformats.org/presentationml/2006/ole">
            <p:oleObj spid="_x0000_s1025026" name="Document" r:id="rId3" imgW="9431592" imgH="6642510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6792" name="Object 8"/>
          <p:cNvGraphicFramePr>
            <a:graphicFrameLocks noChangeAspect="1"/>
          </p:cNvGraphicFramePr>
          <p:nvPr/>
        </p:nvGraphicFramePr>
        <p:xfrm>
          <a:off x="1000100" y="1328759"/>
          <a:ext cx="7489825" cy="5243513"/>
        </p:xfrm>
        <a:graphic>
          <a:graphicData uri="http://schemas.openxmlformats.org/presentationml/2006/ole">
            <p:oleObj spid="_x0000_s1831938" name="Document" r:id="rId3" imgW="9431592" imgH="6651523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071538" y="1109682"/>
          <a:ext cx="7302500" cy="5033962"/>
        </p:xfrm>
        <a:graphic>
          <a:graphicData uri="http://schemas.openxmlformats.org/presentationml/2006/ole">
            <p:oleObj spid="_x0000_s1026050" name="Document" r:id="rId3" imgW="8430895" imgH="5793134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76325" y="1000108"/>
          <a:ext cx="7354888" cy="5565775"/>
        </p:xfrm>
        <a:graphic>
          <a:graphicData uri="http://schemas.openxmlformats.org/presentationml/2006/ole">
            <p:oleObj spid="_x0000_s1027074" name="Document" r:id="rId3" imgW="8540644" imgH="6476672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071538" y="1181120"/>
          <a:ext cx="7302500" cy="5033962"/>
        </p:xfrm>
        <a:graphic>
          <a:graphicData uri="http://schemas.openxmlformats.org/presentationml/2006/ole">
            <p:oleObj spid="_x0000_s1028098" name="Document" r:id="rId3" imgW="8430895" imgH="5793134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22350" y="1103313"/>
          <a:ext cx="7423150" cy="5700712"/>
        </p:xfrm>
        <a:graphic>
          <a:graphicData uri="http://schemas.openxmlformats.org/presentationml/2006/ole">
            <p:oleObj spid="_x0000_s1029122" name="Document" r:id="rId3" imgW="8762661" imgH="6754991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曲线与方程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54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圆锥曲线的综合问题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55665" name="Picture 17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5666" name="内容占位符 2">
              <a:hlinkClick r:id="rId3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556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69" name="内容占位符 2">
              <a:hlinkClick r:id="rId5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8"/>
            <a:ext cx="615951" cy="2045232"/>
            <a:chOff x="-3" y="2279"/>
            <a:chExt cx="388" cy="1048"/>
          </a:xfrm>
        </p:grpSpPr>
        <p:pic>
          <p:nvPicPr>
            <p:cNvPr id="155671" name="Picture 4">
              <a:hlinkClick r:id="rId6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72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3" y="242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</p:grp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200"/>
              </a:lnSpc>
              <a:buFontTx/>
              <a:buNone/>
              <a:defRPr/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9865" name="Object 9"/>
          <p:cNvGraphicFramePr>
            <a:graphicFrameLocks noChangeAspect="1"/>
          </p:cNvGraphicFramePr>
          <p:nvPr/>
        </p:nvGraphicFramePr>
        <p:xfrm>
          <a:off x="857224" y="1801832"/>
          <a:ext cx="7448550" cy="4413250"/>
        </p:xfrm>
        <a:graphic>
          <a:graphicData uri="http://schemas.openxmlformats.org/presentationml/2006/ole">
            <p:oleObj spid="_x0000_s1031170" name="Document" r:id="rId3" imgW="8067104" imgH="480748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49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521219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 sz="1800" b="0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521221" name="矩形 5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21222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zh-CN" altLang="en-US" sz="1800" b="0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0247" name="动作按钮: 自定义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>
              <a:lnSpc>
                <a:spcPts val="16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248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>
              <a:lnSpc>
                <a:spcPts val="3500"/>
              </a:lnSpc>
            </a:pPr>
            <a:r>
              <a:rPr lang="zh-CN" altLang="en-US">
                <a:latin typeface="宋体" pitchFamily="2" charset="-122"/>
              </a:rPr>
              <a:t>     </a:t>
            </a:r>
          </a:p>
        </p:txBody>
      </p:sp>
      <p:sp>
        <p:nvSpPr>
          <p:cNvPr id="521225" name="同侧圆角矩形 9"/>
          <p:cNvSpPr>
            <a:spLocks noChangeArrowheads="1"/>
          </p:cNvSpPr>
          <p:nvPr/>
        </p:nvSpPr>
        <p:spPr bwMode="auto">
          <a:xfrm>
            <a:off x="3314700" y="508000"/>
            <a:ext cx="2484438" cy="473075"/>
          </a:xfrm>
          <a:custGeom>
            <a:avLst/>
            <a:gdLst>
              <a:gd name="T0" fmla="*/ 78842 w 2484611"/>
              <a:gd name="T1" fmla="*/ 0 h 473075"/>
              <a:gd name="T2" fmla="*/ 2405597 w 2484611"/>
              <a:gd name="T3" fmla="*/ 0 h 473075"/>
              <a:gd name="T4" fmla="*/ 2484438 w 2484611"/>
              <a:gd name="T5" fmla="*/ 78847 h 473075"/>
              <a:gd name="T6" fmla="*/ 2484438 w 2484611"/>
              <a:gd name="T7" fmla="*/ 473075 h 473075"/>
              <a:gd name="T8" fmla="*/ 2484438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2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ts val="2200"/>
              </a:lnSpc>
            </a:pPr>
            <a:r>
              <a:rPr lang="zh-CN" altLang="en-US" sz="260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graphicFrame>
        <p:nvGraphicFramePr>
          <p:cNvPr id="10250" name="Object 10"/>
          <p:cNvGraphicFramePr>
            <a:graphicFrameLocks noChangeAspect="1"/>
          </p:cNvGraphicFramePr>
          <p:nvPr/>
        </p:nvGraphicFramePr>
        <p:xfrm>
          <a:off x="673100" y="1287501"/>
          <a:ext cx="7766050" cy="7642225"/>
        </p:xfrm>
        <a:graphic>
          <a:graphicData uri="http://schemas.openxmlformats.org/presentationml/2006/ole">
            <p:oleObj spid="_x0000_s1414146" name="Document" r:id="rId6" imgW="8571590" imgH="845770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087438" y="1071546"/>
          <a:ext cx="7366000" cy="5278438"/>
        </p:xfrm>
        <a:graphic>
          <a:graphicData uri="http://schemas.openxmlformats.org/presentationml/2006/ole">
            <p:oleObj spid="_x0000_s1459202" name="Document" r:id="rId3" imgW="8858737" imgH="6349050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11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41388" y="1270022"/>
          <a:ext cx="7473950" cy="5230812"/>
        </p:xfrm>
        <a:graphic>
          <a:graphicData uri="http://schemas.openxmlformats.org/presentationml/2006/ole">
            <p:oleObj spid="_x0000_s1032194" name="Document" r:id="rId4" imgW="9695709" imgH="64146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8662" y="1411288"/>
          <a:ext cx="7356475" cy="2971800"/>
        </p:xfrm>
        <a:graphic>
          <a:graphicData uri="http://schemas.openxmlformats.org/presentationml/2006/ole">
            <p:oleObj spid="_x0000_s1033218" name="Document" r:id="rId4" imgW="8551439" imgH="346888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211286" y="1071546"/>
          <a:ext cx="6789738" cy="5297487"/>
        </p:xfrm>
        <a:graphic>
          <a:graphicData uri="http://schemas.openxmlformats.org/presentationml/2006/ole">
            <p:oleObj spid="_x0000_s1832963" name="Document" r:id="rId4" imgW="7693237" imgH="606099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00" y="1076325"/>
          <a:ext cx="7315200" cy="5297488"/>
        </p:xfrm>
        <a:graphic>
          <a:graphicData uri="http://schemas.openxmlformats.org/presentationml/2006/ole">
            <p:oleObj spid="_x0000_s1833986" name="Document" r:id="rId4" imgW="8287322" imgH="606099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7100" y="1241434"/>
          <a:ext cx="7235825" cy="3402012"/>
        </p:xfrm>
        <a:graphic>
          <a:graphicData uri="http://schemas.openxmlformats.org/presentationml/2006/ole">
            <p:oleObj spid="_x0000_s1835010" name="Document" r:id="rId4" imgW="8479832" imgH="402155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890613" y="912841"/>
          <a:ext cx="7396163" cy="6588125"/>
        </p:xfrm>
        <a:graphic>
          <a:graphicData uri="http://schemas.openxmlformats.org/presentationml/2006/ole">
            <p:oleObj spid="_x0000_s1836034" name="Document" r:id="rId4" imgW="8378719" imgH="753803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95363" y="928670"/>
          <a:ext cx="7246937" cy="6589713"/>
        </p:xfrm>
        <a:graphic>
          <a:graphicData uri="http://schemas.openxmlformats.org/presentationml/2006/ole">
            <p:oleObj spid="_x0000_s1837058" name="Document" r:id="rId4" imgW="8287322" imgH="754992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62050" y="1384310"/>
          <a:ext cx="7181850" cy="3402012"/>
        </p:xfrm>
        <a:graphic>
          <a:graphicData uri="http://schemas.openxmlformats.org/presentationml/2006/ole">
            <p:oleObj spid="_x0000_s1838082" name="Document" r:id="rId4" imgW="8479832" imgH="40269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890613" y="912841"/>
          <a:ext cx="7396163" cy="6588125"/>
        </p:xfrm>
        <a:graphic>
          <a:graphicData uri="http://schemas.openxmlformats.org/presentationml/2006/ole">
            <p:oleObj spid="_x0000_s1839106" name="Document" r:id="rId4" imgW="8369364" imgH="754812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95363" y="1098580"/>
          <a:ext cx="7246937" cy="6616700"/>
        </p:xfrm>
        <a:graphic>
          <a:graphicData uri="http://schemas.openxmlformats.org/presentationml/2006/ole">
            <p:oleObj spid="_x0000_s1840130" name="Document" r:id="rId4" imgW="8287322" imgH="75722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154139" y="1231900"/>
          <a:ext cx="7132637" cy="3303588"/>
        </p:xfrm>
        <a:graphic>
          <a:graphicData uri="http://schemas.openxmlformats.org/presentationml/2006/ole">
            <p:oleObj spid="_x0000_s1460226" name="Document" r:id="rId3" imgW="8234786" imgH="4209747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1609754" y="3271844"/>
          <a:ext cx="7034212" cy="1085850"/>
        </p:xfrm>
        <a:graphic>
          <a:graphicData uri="http://schemas.openxmlformats.org/presentationml/2006/ole">
            <p:oleObj spid="_x0000_s1460227" name="Document" r:id="rId5" imgW="7623429" imgH="1190785" progId="Word.Document.8">
              <p:embed/>
            </p:oleObj>
          </a:graphicData>
        </a:graphic>
      </p:graphicFrame>
      <p:sp>
        <p:nvSpPr>
          <p:cNvPr id="3921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39839" y="1054129"/>
          <a:ext cx="7246937" cy="6589713"/>
        </p:xfrm>
        <a:graphic>
          <a:graphicData uri="http://schemas.openxmlformats.org/presentationml/2006/ole">
            <p:oleObj spid="_x0000_s1841154" name="Document" r:id="rId4" imgW="8287322" imgH="75722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71538" y="1285860"/>
          <a:ext cx="7180263" cy="4183063"/>
        </p:xfrm>
        <a:graphic>
          <a:graphicData uri="http://schemas.openxmlformats.org/presentationml/2006/ole">
            <p:oleObj spid="_x0000_s1842178" name="Document" r:id="rId4" imgW="8479832" imgH="49599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890613" y="912841"/>
          <a:ext cx="7396163" cy="6588125"/>
        </p:xfrm>
        <a:graphic>
          <a:graphicData uri="http://schemas.openxmlformats.org/presentationml/2006/ole">
            <p:oleObj spid="_x0000_s1843202" name="Document" r:id="rId4" imgW="8359648" imgH="75593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95363" y="1098580"/>
          <a:ext cx="7246937" cy="6616700"/>
        </p:xfrm>
        <a:graphic>
          <a:graphicData uri="http://schemas.openxmlformats.org/presentationml/2006/ole">
            <p:oleObj spid="_x0000_s1844226" name="Document" r:id="rId4" imgW="8287322" imgH="75830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00" y="1094470"/>
          <a:ext cx="7246937" cy="6589713"/>
        </p:xfrm>
        <a:graphic>
          <a:graphicData uri="http://schemas.openxmlformats.org/presentationml/2006/ole">
            <p:oleObj spid="_x0000_s1845250" name="Document" r:id="rId4" imgW="8287322" imgH="75830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76325" y="1142984"/>
          <a:ext cx="7180263" cy="5029200"/>
        </p:xfrm>
        <a:graphic>
          <a:graphicData uri="http://schemas.openxmlformats.org/presentationml/2006/ole">
            <p:oleObj spid="_x0000_s1846274" name="Document" r:id="rId4" imgW="8479832" imgH="555519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62051" y="1055717"/>
          <a:ext cx="7396163" cy="6588125"/>
        </p:xfrm>
        <a:graphic>
          <a:graphicData uri="http://schemas.openxmlformats.org/presentationml/2006/ole">
            <p:oleObj spid="_x0000_s1847298" name="Document" r:id="rId4" imgW="8350292" imgH="757047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95363" y="785794"/>
          <a:ext cx="7246937" cy="6629400"/>
        </p:xfrm>
        <a:graphic>
          <a:graphicData uri="http://schemas.openxmlformats.org/presentationml/2006/ole">
            <p:oleObj spid="_x0000_s1848322" name="Document" r:id="rId4" imgW="8287322" imgH="75942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00" y="1054129"/>
          <a:ext cx="7246937" cy="6589713"/>
        </p:xfrm>
        <a:graphic>
          <a:graphicData uri="http://schemas.openxmlformats.org/presentationml/2006/ole">
            <p:oleObj spid="_x0000_s1849346" name="Document" r:id="rId4" imgW="8287322" imgH="75942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76325" y="1185882"/>
          <a:ext cx="7180263" cy="5029200"/>
        </p:xfrm>
        <a:graphic>
          <a:graphicData uri="http://schemas.openxmlformats.org/presentationml/2006/ole">
            <p:oleObj spid="_x0000_s1850370" name="Document" r:id="rId4" imgW="8479832" imgH="556276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000100" y="1017588"/>
          <a:ext cx="7591425" cy="7402512"/>
        </p:xfrm>
        <a:graphic>
          <a:graphicData uri="http://schemas.openxmlformats.org/presentationml/2006/ole">
            <p:oleObj spid="_x0000_s1461250" name="Document" r:id="rId3" imgW="8746109" imgH="8524404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322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直线的倾斜角与斜率、直线的方程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62051" y="785794"/>
          <a:ext cx="7396163" cy="6588125"/>
        </p:xfrm>
        <a:graphic>
          <a:graphicData uri="http://schemas.openxmlformats.org/presentationml/2006/ole">
            <p:oleObj spid="_x0000_s1851394" name="Document" r:id="rId4" imgW="8340577" imgH="758165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95363" y="1014442"/>
          <a:ext cx="7246937" cy="6629400"/>
        </p:xfrm>
        <a:graphic>
          <a:graphicData uri="http://schemas.openxmlformats.org/presentationml/2006/ole">
            <p:oleObj spid="_x0000_s1852418" name="Document" r:id="rId4" imgW="8287322" imgH="76054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76325" y="1182688"/>
          <a:ext cx="7180263" cy="4706937"/>
        </p:xfrm>
        <a:graphic>
          <a:graphicData uri="http://schemas.openxmlformats.org/presentationml/2006/ole">
            <p:oleObj spid="_x0000_s1854466" name="Document" r:id="rId4" imgW="8479832" imgH="557069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68375" y="779463"/>
          <a:ext cx="7288213" cy="6629400"/>
        </p:xfrm>
        <a:graphic>
          <a:graphicData uri="http://schemas.openxmlformats.org/presentationml/2006/ole">
            <p:oleObj spid="_x0000_s1855490" name="Document" r:id="rId4" imgW="8331221" imgH="759283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95363" y="1106519"/>
          <a:ext cx="7246937" cy="6751637"/>
        </p:xfrm>
        <a:graphic>
          <a:graphicData uri="http://schemas.openxmlformats.org/presentationml/2006/ole">
            <p:oleObj spid="_x0000_s1856514" name="Document" r:id="rId4" imgW="8287322" imgH="76166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405507" name="Object 3"/>
          <p:cNvGraphicFramePr>
            <a:graphicFrameLocks noChangeAspect="1"/>
          </p:cNvGraphicFramePr>
          <p:nvPr/>
        </p:nvGraphicFramePr>
        <p:xfrm>
          <a:off x="992215" y="1412896"/>
          <a:ext cx="7437437" cy="5016500"/>
        </p:xfrm>
        <a:graphic>
          <a:graphicData uri="http://schemas.openxmlformats.org/presentationml/2006/ole">
            <p:oleObj spid="_x0000_s1034242" name="Document" r:id="rId3" imgW="8493146" imgH="5753837" progId="Word.Document.8">
              <p:embed/>
            </p:oleObj>
          </a:graphicData>
        </a:graphic>
      </p:graphicFrame>
      <p:sp>
        <p:nvSpPr>
          <p:cNvPr id="405508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5509" name="Rectangle 5"/>
          <p:cNvSpPr>
            <a:spLocks noChangeArrowheads="1"/>
          </p:cNvSpPr>
          <p:nvPr/>
        </p:nvSpPr>
        <p:spPr bwMode="auto">
          <a:xfrm>
            <a:off x="3557588" y="812800"/>
            <a:ext cx="3101975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5516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551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05524" name="Rectangle 20"/>
          <p:cNvSpPr>
            <a:spLocks noChangeArrowheads="1"/>
          </p:cNvSpPr>
          <p:nvPr/>
        </p:nvSpPr>
        <p:spPr bwMode="auto">
          <a:xfrm>
            <a:off x="1357290" y="4286256"/>
            <a:ext cx="16430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</a:rPr>
              <a:t>相切</a:t>
            </a:r>
            <a:endParaRPr lang="zh-CN" altLang="en-US" sz="2000" dirty="0">
              <a:solidFill>
                <a:srgbClr val="990033"/>
              </a:solidFill>
            </a:endParaRPr>
          </a:p>
        </p:txBody>
      </p:sp>
      <p:sp>
        <p:nvSpPr>
          <p:cNvPr id="405526" name="Rectangle 22"/>
          <p:cNvSpPr>
            <a:spLocks noChangeArrowheads="1"/>
          </p:cNvSpPr>
          <p:nvPr/>
        </p:nvSpPr>
        <p:spPr bwMode="auto">
          <a:xfrm>
            <a:off x="4357686" y="3929066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相交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20"/>
          <p:cNvSpPr>
            <a:spLocks noChangeArrowheads="1"/>
          </p:cNvSpPr>
          <p:nvPr/>
        </p:nvSpPr>
        <p:spPr bwMode="auto">
          <a:xfrm>
            <a:off x="5786446" y="4286256"/>
            <a:ext cx="16430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</a:rPr>
              <a:t>无公共点</a:t>
            </a:r>
            <a:endParaRPr lang="zh-CN" altLang="en-US" sz="2000" dirty="0">
              <a:solidFill>
                <a:srgbClr val="990033"/>
              </a:solidFill>
            </a:endParaRP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4357686" y="5357826"/>
            <a:ext cx="16430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</a:rPr>
              <a:t>平行</a:t>
            </a:r>
            <a:endParaRPr lang="zh-CN" altLang="en-US" sz="2000" dirty="0">
              <a:solidFill>
                <a:srgbClr val="990033"/>
              </a:solidFill>
            </a:endParaRPr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4643438" y="5672096"/>
            <a:ext cx="16430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</a:rPr>
              <a:t>平行或重合</a:t>
            </a:r>
            <a:endParaRPr lang="zh-CN" altLang="en-US" sz="2000" dirty="0">
              <a:solidFill>
                <a:srgbClr val="990033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0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05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5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5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6" grpId="0" autoUpdateAnimBg="0"/>
      <p:bldP spid="405524" grpId="0"/>
      <p:bldP spid="405526" grpId="0"/>
      <p:bldP spid="12" grpId="0"/>
      <p:bldP spid="13" grpId="0"/>
      <p:bldP spid="14" grpId="0"/>
    </p:bldLst>
  </p:timing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106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0638" name="Picture 1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063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911253" y="969985"/>
          <a:ext cx="7732713" cy="5673725"/>
        </p:xfrm>
        <a:graphic>
          <a:graphicData uri="http://schemas.openxmlformats.org/presentationml/2006/ole">
            <p:oleObj spid="_x0000_s1035266" name="Document" r:id="rId4" imgW="8978561" imgH="660249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285852" y="4572008"/>
          <a:ext cx="6777038" cy="2017712"/>
        </p:xfrm>
        <a:graphic>
          <a:graphicData uri="http://schemas.openxmlformats.org/presentationml/2006/ole">
            <p:oleObj spid="_x0000_s1037314" name="Document" r:id="rId3" imgW="7497847" imgH="2247818" progId="Word.Document.8">
              <p:embed/>
            </p:oleObj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714348" y="3429000"/>
          <a:ext cx="6924675" cy="914400"/>
        </p:xfrm>
        <a:graphic>
          <a:graphicData uri="http://schemas.openxmlformats.org/presentationml/2006/ole">
            <p:oleObj spid="_x0000_s1037315" name="Document" r:id="rId4" imgW="7557580" imgH="100331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654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6543" name="Picture 1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654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11"/>
          <p:cNvGraphicFramePr>
            <a:graphicFrameLocks noChangeAspect="1"/>
          </p:cNvGraphicFramePr>
          <p:nvPr/>
        </p:nvGraphicFramePr>
        <p:xfrm>
          <a:off x="1209675" y="2278071"/>
          <a:ext cx="6778625" cy="2365375"/>
        </p:xfrm>
        <a:graphic>
          <a:graphicData uri="http://schemas.openxmlformats.org/presentationml/2006/ole">
            <p:oleObj spid="_x0000_s1037316" name="Document" r:id="rId6" imgW="7556860" imgH="26227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860425" y="2714620"/>
          <a:ext cx="6777038" cy="900113"/>
        </p:xfrm>
        <a:graphic>
          <a:graphicData uri="http://schemas.openxmlformats.org/presentationml/2006/ole">
            <p:oleObj spid="_x0000_s1038338" name="Document" r:id="rId3" imgW="7500366" imgH="99682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9" name="Object 9"/>
          <p:cNvGraphicFramePr>
            <a:graphicFrameLocks noChangeAspect="1"/>
          </p:cNvGraphicFramePr>
          <p:nvPr/>
        </p:nvGraphicFramePr>
        <p:xfrm>
          <a:off x="1130300" y="1143000"/>
          <a:ext cx="7261225" cy="2111375"/>
        </p:xfrm>
        <a:graphic>
          <a:graphicData uri="http://schemas.openxmlformats.org/presentationml/2006/ole">
            <p:oleObj spid="_x0000_s1038339" name="Document" r:id="rId4" imgW="8234066" imgH="2414737" progId="Word.Document.8">
              <p:embed/>
            </p:oleObj>
          </a:graphicData>
        </a:graphic>
      </p:graphicFrame>
      <p:graphicFrame>
        <p:nvGraphicFramePr>
          <p:cNvPr id="256011" name="Object 11"/>
          <p:cNvGraphicFramePr>
            <a:graphicFrameLocks noChangeAspect="1"/>
          </p:cNvGraphicFramePr>
          <p:nvPr/>
        </p:nvGraphicFramePr>
        <p:xfrm>
          <a:off x="1285852" y="4000504"/>
          <a:ext cx="7015163" cy="2298700"/>
        </p:xfrm>
        <a:graphic>
          <a:graphicData uri="http://schemas.openxmlformats.org/presentationml/2006/ole">
            <p:oleObj spid="_x0000_s1038340" name="Document" r:id="rId5" imgW="7887547" imgH="2596077" progId="Word.Document.8">
              <p:embed/>
            </p:oleObj>
          </a:graphicData>
        </a:graphic>
      </p:graphicFrame>
      <p:sp>
        <p:nvSpPr>
          <p:cNvPr id="16589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6590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590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6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030" name="Object 6"/>
          <p:cNvGraphicFramePr>
            <a:graphicFrameLocks noChangeAspect="1"/>
          </p:cNvGraphicFramePr>
          <p:nvPr/>
        </p:nvGraphicFramePr>
        <p:xfrm>
          <a:off x="714348" y="2857496"/>
          <a:ext cx="6753225" cy="889000"/>
        </p:xfrm>
        <a:graphic>
          <a:graphicData uri="http://schemas.openxmlformats.org/presentationml/2006/ole">
            <p:oleObj spid="_x0000_s1039362" name="Document" r:id="rId3" imgW="7500366" imgH="99826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7032" name="Object 8"/>
          <p:cNvGraphicFramePr>
            <a:graphicFrameLocks noChangeAspect="1"/>
          </p:cNvGraphicFramePr>
          <p:nvPr/>
        </p:nvGraphicFramePr>
        <p:xfrm>
          <a:off x="1214414" y="1142984"/>
          <a:ext cx="6962775" cy="1450975"/>
        </p:xfrm>
        <a:graphic>
          <a:graphicData uri="http://schemas.openxmlformats.org/presentationml/2006/ole">
            <p:oleObj spid="_x0000_s1039363" name="Document" r:id="rId4" imgW="7877831" imgH="1651885" progId="Word.Document.8">
              <p:embed/>
            </p:oleObj>
          </a:graphicData>
        </a:graphic>
      </p:graphicFrame>
      <p:graphicFrame>
        <p:nvGraphicFramePr>
          <p:cNvPr id="257033" name="Object 9"/>
          <p:cNvGraphicFramePr>
            <a:graphicFrameLocks noChangeAspect="1"/>
          </p:cNvGraphicFramePr>
          <p:nvPr/>
        </p:nvGraphicFramePr>
        <p:xfrm>
          <a:off x="1290638" y="3643314"/>
          <a:ext cx="6926262" cy="2514600"/>
        </p:xfrm>
        <a:graphic>
          <a:graphicData uri="http://schemas.openxmlformats.org/presentationml/2006/ole">
            <p:oleObj spid="_x0000_s1039364" name="Document" r:id="rId5" imgW="8186928" imgH="2988679" progId="Word.Document.8">
              <p:embed/>
            </p:oleObj>
          </a:graphicData>
        </a:graphic>
      </p:graphicFrame>
      <p:sp>
        <p:nvSpPr>
          <p:cNvPr id="16692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66924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692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7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7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7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47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两直线的位置关系</a:t>
            </a:r>
          </a:p>
        </p:txBody>
      </p:sp>
      <p:sp>
        <p:nvSpPr>
          <p:cNvPr id="39936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39936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9936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9936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9369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8"/>
            <a:ext cx="615951" cy="2101827"/>
            <a:chOff x="-3" y="2279"/>
            <a:chExt cx="388" cy="1077"/>
          </a:xfrm>
        </p:grpSpPr>
        <p:pic>
          <p:nvPicPr>
            <p:cNvPr id="399371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9372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5" y="2449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9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2" grpId="0" autoUpdateAnimBg="0"/>
    </p:bldLst>
  </p:timing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030" name="Object 6"/>
          <p:cNvGraphicFramePr>
            <a:graphicFrameLocks noChangeAspect="1"/>
          </p:cNvGraphicFramePr>
          <p:nvPr/>
        </p:nvGraphicFramePr>
        <p:xfrm>
          <a:off x="714348" y="2357430"/>
          <a:ext cx="6753225" cy="889000"/>
        </p:xfrm>
        <a:graphic>
          <a:graphicData uri="http://schemas.openxmlformats.org/presentationml/2006/ole">
            <p:oleObj spid="_x0000_s1857538" name="Document" r:id="rId3" imgW="7500366" imgH="100007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7032" name="Object 8"/>
          <p:cNvGraphicFramePr>
            <a:graphicFrameLocks noChangeAspect="1"/>
          </p:cNvGraphicFramePr>
          <p:nvPr/>
        </p:nvGraphicFramePr>
        <p:xfrm>
          <a:off x="1209675" y="928670"/>
          <a:ext cx="6884988" cy="1438275"/>
        </p:xfrm>
        <a:graphic>
          <a:graphicData uri="http://schemas.openxmlformats.org/presentationml/2006/ole">
            <p:oleObj spid="_x0000_s1857539" name="Document" r:id="rId4" imgW="7868476" imgH="1655130" progId="Word.Document.8">
              <p:embed/>
            </p:oleObj>
          </a:graphicData>
        </a:graphic>
      </p:graphicFrame>
      <p:graphicFrame>
        <p:nvGraphicFramePr>
          <p:cNvPr id="257033" name="Object 9"/>
          <p:cNvGraphicFramePr>
            <a:graphicFrameLocks noChangeAspect="1"/>
          </p:cNvGraphicFramePr>
          <p:nvPr/>
        </p:nvGraphicFramePr>
        <p:xfrm>
          <a:off x="1290638" y="3386166"/>
          <a:ext cx="6926262" cy="4114800"/>
        </p:xfrm>
        <a:graphic>
          <a:graphicData uri="http://schemas.openxmlformats.org/presentationml/2006/ole">
            <p:oleObj spid="_x0000_s1857540" name="Document" r:id="rId5" imgW="8124317" imgH="4864444" progId="Word.Document.8">
              <p:embed/>
            </p:oleObj>
          </a:graphicData>
        </a:graphic>
      </p:graphicFrame>
      <p:sp>
        <p:nvSpPr>
          <p:cNvPr id="16692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66924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692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7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7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7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>
                <a:ea typeface="黑体" pitchFamily="49" charset="-122"/>
              </a:rPr>
              <a:t>易</a:t>
            </a:r>
            <a:r>
              <a:rPr lang="zh-CN" altLang="en-US" sz="2400" b="1" dirty="0" smtClean="0">
                <a:ea typeface="黑体" pitchFamily="49" charset="-122"/>
              </a:rPr>
              <a:t>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96975" y="1571612"/>
          <a:ext cx="7300913" cy="2433637"/>
        </p:xfrm>
        <a:graphic>
          <a:graphicData uri="http://schemas.openxmlformats.org/presentationml/2006/ole">
            <p:oleObj spid="_x0000_s1040386" name="Document" r:id="rId3" imgW="8419380" imgH="282969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60103" name="Object 7"/>
          <p:cNvGraphicFramePr>
            <a:graphicFrameLocks noChangeAspect="1"/>
          </p:cNvGraphicFramePr>
          <p:nvPr/>
        </p:nvGraphicFramePr>
        <p:xfrm>
          <a:off x="1204939" y="4291049"/>
          <a:ext cx="7153275" cy="4424363"/>
        </p:xfrm>
        <a:graphic>
          <a:graphicData uri="http://schemas.openxmlformats.org/presentationml/2006/ole">
            <p:oleObj spid="_x0000_s1040387" name="Document" r:id="rId5" imgW="8316468" imgH="5147810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577850" y="3429000"/>
          <a:ext cx="6872288" cy="1089025"/>
        </p:xfrm>
        <a:graphic>
          <a:graphicData uri="http://schemas.openxmlformats.org/presentationml/2006/ole">
            <p:oleObj spid="_x0000_s1040388" name="Document" r:id="rId6" imgW="7605078" imgH="121313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143000" y="1512890"/>
          <a:ext cx="7207250" cy="2273300"/>
        </p:xfrm>
        <a:graphic>
          <a:graphicData uri="http://schemas.openxmlformats.org/presentationml/2006/ole">
            <p:oleObj spid="_x0000_s1043458" name="Document" r:id="rId3" imgW="8751866" imgH="2778858" progId="Word.Document.8">
              <p:embed/>
            </p:oleObj>
          </a:graphicData>
        </a:graphic>
      </p:graphicFrame>
      <p:sp>
        <p:nvSpPr>
          <p:cNvPr id="415748" name="Rectangle 4"/>
          <p:cNvSpPr>
            <a:spLocks noChangeArrowheads="1"/>
          </p:cNvSpPr>
          <p:nvPr/>
        </p:nvSpPr>
        <p:spPr bwMode="auto">
          <a:xfrm>
            <a:off x="1116013" y="836613"/>
            <a:ext cx="2160587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42976" y="4095760"/>
          <a:ext cx="6938962" cy="833438"/>
        </p:xfrm>
        <a:graphic>
          <a:graphicData uri="http://schemas.openxmlformats.org/presentationml/2006/ole">
            <p:oleObj spid="_x0000_s1043459" name="Document" r:id="rId4" imgW="7566935" imgH="918956" progId="Word.Document.8">
              <p:embed/>
            </p:oleObj>
          </a:graphicData>
        </a:graphic>
      </p:graphicFrame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5752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57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</a:p>
          </p:txBody>
        </p:sp>
      </p:grpSp>
      <p:sp>
        <p:nvSpPr>
          <p:cNvPr id="41575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5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5752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57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</a:p>
          </p:txBody>
        </p:sp>
      </p:grpSp>
      <p:sp>
        <p:nvSpPr>
          <p:cNvPr id="41575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424013" y="1027137"/>
          <a:ext cx="6791325" cy="5902325"/>
        </p:xfrm>
        <a:graphic>
          <a:graphicData uri="http://schemas.openxmlformats.org/presentationml/2006/ole">
            <p:oleObj spid="_x0000_s1044482" name="Document" r:id="rId4" imgW="7699714" imgH="664647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9082" name="Object 10"/>
          <p:cNvGraphicFramePr>
            <a:graphicFrameLocks noChangeAspect="1"/>
          </p:cNvGraphicFramePr>
          <p:nvPr/>
        </p:nvGraphicFramePr>
        <p:xfrm>
          <a:off x="1231925" y="1071546"/>
          <a:ext cx="6911975" cy="2125662"/>
        </p:xfrm>
        <a:graphic>
          <a:graphicData uri="http://schemas.openxmlformats.org/presentationml/2006/ole">
            <p:oleObj spid="_x0000_s1045506" name="Document" r:id="rId3" imgW="8304594" imgH="2557862" progId="Word.Document.8">
              <p:embed/>
            </p:oleObj>
          </a:graphicData>
        </a:graphic>
      </p:graphicFrame>
      <p:sp>
        <p:nvSpPr>
          <p:cNvPr id="17101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71020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102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2788" y="3294063"/>
          <a:ext cx="6897687" cy="1479550"/>
        </p:xfrm>
        <a:graphic>
          <a:graphicData uri="http://schemas.openxmlformats.org/presentationml/2006/ole">
            <p:oleObj spid="_x0000_s1045507" name="Document" r:id="rId5" imgW="7634224" imgH="1640709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277938" y="4356100"/>
          <a:ext cx="6964362" cy="1990725"/>
        </p:xfrm>
        <a:graphic>
          <a:graphicData uri="http://schemas.openxmlformats.org/presentationml/2006/ole">
            <p:oleObj spid="_x0000_s1045508" name="Document" r:id="rId6" imgW="8090493" imgH="231487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9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/>
            <a:r>
              <a:rPr lang="zh-CN" alt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课时  </a:t>
            </a:r>
            <a:r>
              <a:rPr lang="zh-CN" alt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直线与圆锥曲线的位置关系</a:t>
            </a:r>
          </a:p>
          <a:p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55668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69" name="内容占位符 2">
              <a:hlinkClick r:id="rId3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8"/>
            <a:ext cx="615951" cy="2045232"/>
            <a:chOff x="-3" y="2279"/>
            <a:chExt cx="388" cy="1048"/>
          </a:xfrm>
        </p:grpSpPr>
        <p:pic>
          <p:nvPicPr>
            <p:cNvPr id="155671" name="Picture 4">
              <a:hlinkClick r:id="rId4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72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3" y="242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887432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直线与圆锥曲线的位置关系</a:t>
            </a:r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62151" name="Object 7"/>
          <p:cNvGraphicFramePr>
            <a:graphicFrameLocks noChangeAspect="1"/>
          </p:cNvGraphicFramePr>
          <p:nvPr/>
        </p:nvGraphicFramePr>
        <p:xfrm>
          <a:off x="996977" y="1851042"/>
          <a:ext cx="7504113" cy="4006850"/>
        </p:xfrm>
        <a:graphic>
          <a:graphicData uri="http://schemas.openxmlformats.org/presentationml/2006/ole">
            <p:oleObj spid="_x0000_s1046530" name="Document" r:id="rId3" imgW="8646435" imgH="465931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40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409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409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65225" name="Object 9"/>
          <p:cNvGraphicFramePr>
            <a:graphicFrameLocks noChangeAspect="1"/>
          </p:cNvGraphicFramePr>
          <p:nvPr/>
        </p:nvGraphicFramePr>
        <p:xfrm>
          <a:off x="928662" y="4857760"/>
          <a:ext cx="7620000" cy="1779588"/>
        </p:xfrm>
        <a:graphic>
          <a:graphicData uri="http://schemas.openxmlformats.org/presentationml/2006/ole">
            <p:oleObj spid="_x0000_s1046531" name="Document" r:id="rId5" imgW="8270769" imgH="19410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6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65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0" grpId="0" autoUpdateAnimBg="0"/>
    </p:bldLst>
  </p:timing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51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51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51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071538" y="1000108"/>
          <a:ext cx="7339013" cy="6731000"/>
        </p:xfrm>
        <a:graphic>
          <a:graphicData uri="http://schemas.openxmlformats.org/presentationml/2006/ole">
            <p:oleObj spid="_x0000_s1047554" name="Document" r:id="rId4" imgW="8216434" imgH="752108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51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51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51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233515" y="1055718"/>
          <a:ext cx="7339013" cy="6731000"/>
        </p:xfrm>
        <a:graphic>
          <a:graphicData uri="http://schemas.openxmlformats.org/presentationml/2006/ole">
            <p:oleObj spid="_x0000_s1048578" name="Document" r:id="rId4" imgW="8216434" imgH="752108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0935" name="Object 7"/>
          <p:cNvGraphicFramePr>
            <a:graphicFrameLocks noChangeAspect="1"/>
          </p:cNvGraphicFramePr>
          <p:nvPr/>
        </p:nvGraphicFramePr>
        <p:xfrm>
          <a:off x="1076325" y="1612900"/>
          <a:ext cx="7315200" cy="5003800"/>
        </p:xfrm>
        <a:graphic>
          <a:graphicData uri="http://schemas.openxmlformats.org/presentationml/2006/ole">
            <p:oleObj spid="_x0000_s1049602" name="Document" r:id="rId3" imgW="8094451" imgH="5548343" progId="Word.Document.8">
              <p:embed/>
            </p:oleObj>
          </a:graphicData>
        </a:graphic>
      </p:graphicFrame>
      <p:sp>
        <p:nvSpPr>
          <p:cNvPr id="1761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613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613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0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</p:grp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200"/>
              </a:lnSpc>
              <a:buFontTx/>
              <a:buNone/>
              <a:defRPr/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8665" name="Object 9"/>
          <p:cNvGraphicFramePr>
            <a:graphicFrameLocks noChangeAspect="1"/>
          </p:cNvGraphicFramePr>
          <p:nvPr/>
        </p:nvGraphicFramePr>
        <p:xfrm>
          <a:off x="1071538" y="1655763"/>
          <a:ext cx="7281863" cy="4330700"/>
        </p:xfrm>
        <a:graphic>
          <a:graphicData uri="http://schemas.openxmlformats.org/presentationml/2006/ole">
            <p:oleObj spid="_x0000_s1462274" name="Document" r:id="rId3" imgW="8038677" imgH="479955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9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928662" y="1262083"/>
          <a:ext cx="7516812" cy="5095875"/>
        </p:xfrm>
        <a:graphic>
          <a:graphicData uri="http://schemas.openxmlformats.org/presentationml/2006/ole">
            <p:oleObj spid="_x0000_s1050626" name="Document" r:id="rId3" imgW="8199882" imgH="556420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920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921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921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077940" y="1273199"/>
          <a:ext cx="7423150" cy="5513387"/>
        </p:xfrm>
        <a:graphic>
          <a:graphicData uri="http://schemas.openxmlformats.org/presentationml/2006/ole">
            <p:oleObj spid="_x0000_s1051650" name="Document" r:id="rId3" imgW="8480912" imgH="631768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02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023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02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293841" y="1403375"/>
          <a:ext cx="7421563" cy="5526087"/>
        </p:xfrm>
        <a:graphic>
          <a:graphicData uri="http://schemas.openxmlformats.org/presentationml/2006/ole">
            <p:oleObj spid="_x0000_s1858562" name="Document" r:id="rId3" imgW="8480912" imgH="632741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02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023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02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16013" y="887432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弦长问题</a:t>
            </a:r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272391" name="Object 7"/>
          <p:cNvGraphicFramePr>
            <a:graphicFrameLocks noChangeAspect="1"/>
          </p:cNvGraphicFramePr>
          <p:nvPr/>
        </p:nvGraphicFramePr>
        <p:xfrm>
          <a:off x="928662" y="2052673"/>
          <a:ext cx="7643813" cy="6376987"/>
        </p:xfrm>
        <a:graphic>
          <a:graphicData uri="http://schemas.openxmlformats.org/presentationml/2006/ole">
            <p:oleObj spid="_x0000_s1052674" name="Document" r:id="rId3" imgW="8666226" imgH="736858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228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228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228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72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6424" name="Object 8"/>
          <p:cNvGraphicFramePr>
            <a:graphicFrameLocks noChangeAspect="1"/>
          </p:cNvGraphicFramePr>
          <p:nvPr/>
        </p:nvGraphicFramePr>
        <p:xfrm>
          <a:off x="1209675" y="1290638"/>
          <a:ext cx="7154863" cy="3470275"/>
        </p:xfrm>
        <a:graphic>
          <a:graphicData uri="http://schemas.openxmlformats.org/presentationml/2006/ole">
            <p:oleObj spid="_x0000_s1054722" name="Document" r:id="rId3" imgW="7919932" imgH="3855359" progId="Word.Document.8">
              <p:embed/>
            </p:oleObj>
          </a:graphicData>
        </a:graphic>
      </p:graphicFrame>
      <p:sp>
        <p:nvSpPr>
          <p:cNvPr id="18330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330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330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16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1000100" y="1071546"/>
          <a:ext cx="7461250" cy="5097463"/>
        </p:xfrm>
        <a:graphic>
          <a:graphicData uri="http://schemas.openxmlformats.org/presentationml/2006/ole">
            <p:oleObj spid="_x0000_s1055746" name="Document" r:id="rId3" imgW="8352092" imgH="5753837" progId="Word.Document.8">
              <p:embed/>
            </p:oleObj>
          </a:graphicData>
        </a:graphic>
      </p:graphicFrame>
      <p:sp>
        <p:nvSpPr>
          <p:cNvPr id="4710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10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10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1039840" y="1117619"/>
          <a:ext cx="7461250" cy="5097463"/>
        </p:xfrm>
        <a:graphic>
          <a:graphicData uri="http://schemas.openxmlformats.org/presentationml/2006/ole">
            <p:oleObj spid="_x0000_s1859586" name="Document" r:id="rId3" imgW="8342736" imgH="5761408" progId="Word.Document.8">
              <p:embed/>
            </p:oleObj>
          </a:graphicData>
        </a:graphic>
      </p:graphicFrame>
      <p:sp>
        <p:nvSpPr>
          <p:cNvPr id="4710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10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10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1209675" y="1533525"/>
          <a:ext cx="7086600" cy="4854575"/>
        </p:xfrm>
        <a:graphic>
          <a:graphicData uri="http://schemas.openxmlformats.org/presentationml/2006/ole">
            <p:oleObj spid="_x0000_s1056770" name="Document" r:id="rId3" imgW="7972467" imgH="5479845" progId="Word.Document.8">
              <p:embed/>
            </p:oleObj>
          </a:graphicData>
        </a:graphic>
      </p:graphicFrame>
      <p:sp>
        <p:nvSpPr>
          <p:cNvPr id="18432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4330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4331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 　中点弦</a:t>
            </a:r>
            <a:r>
              <a:rPr lang="zh-CN" altLang="en-US" dirty="0" smtClean="0"/>
              <a:t>问题</a:t>
            </a:r>
            <a:endParaRPr lang="en-US" altLang="zh-CN" dirty="0" smtClean="0"/>
          </a:p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考</a:t>
            </a:r>
            <a:r>
              <a:rPr lang="zh-CN" altLang="en-US" dirty="0" smtClean="0"/>
              <a:t>向</a:t>
            </a:r>
            <a:r>
              <a:rPr lang="en-US" dirty="0" smtClean="0"/>
              <a:t>1</a:t>
            </a:r>
            <a:r>
              <a:rPr lang="zh-CN" altLang="en-US" dirty="0" smtClean="0"/>
              <a:t>　　　求中点弦所在的直线方程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80583" name="Object 7"/>
          <p:cNvGraphicFramePr>
            <a:graphicFrameLocks noChangeAspect="1"/>
          </p:cNvGraphicFramePr>
          <p:nvPr/>
        </p:nvGraphicFramePr>
        <p:xfrm>
          <a:off x="1054127" y="2255863"/>
          <a:ext cx="7375525" cy="4887913"/>
        </p:xfrm>
        <a:graphic>
          <a:graphicData uri="http://schemas.openxmlformats.org/presentationml/2006/ole">
            <p:oleObj spid="_x0000_s1059842" name="Document" r:id="rId3" imgW="8369364" imgH="554365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944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945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945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8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000100" y="1398596"/>
          <a:ext cx="7369175" cy="3173412"/>
        </p:xfrm>
        <a:graphic>
          <a:graphicData uri="http://schemas.openxmlformats.org/presentationml/2006/ole">
            <p:oleObj spid="_x0000_s1060866" name="Document" r:id="rId4" imgW="8282284" imgH="3583530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950936" y="3441700"/>
          <a:ext cx="6978650" cy="552450"/>
        </p:xfrm>
        <a:graphic>
          <a:graphicData uri="http://schemas.openxmlformats.org/presentationml/2006/ole">
            <p:oleObj spid="_x0000_s1060867" name="Document" r:id="rId5" imgW="7500366" imgH="60566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23900" y="1138238"/>
          <a:ext cx="7437438" cy="5210175"/>
        </p:xfrm>
        <a:graphic>
          <a:graphicData uri="http://schemas.openxmlformats.org/presentationml/2006/ole">
            <p:oleObj spid="_x0000_s1463298" name="Document" r:id="rId4" imgW="9276863" imgH="64052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1192241" y="1063650"/>
          <a:ext cx="7523163" cy="5937250"/>
        </p:xfrm>
        <a:graphic>
          <a:graphicData uri="http://schemas.openxmlformats.org/presentationml/2006/ole">
            <p:oleObj spid="_x0000_s1061890" name="Document" r:id="rId3" imgW="8666946" imgH="7152279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143000" y="1284301"/>
          <a:ext cx="7221538" cy="4073525"/>
        </p:xfrm>
        <a:graphic>
          <a:graphicData uri="http://schemas.openxmlformats.org/presentationml/2006/ole">
            <p:oleObj spid="_x0000_s1062914" name="Document" r:id="rId3" imgW="8770938" imgH="4982333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2</a:t>
            </a:r>
            <a:r>
              <a:rPr lang="zh-CN" altLang="en-US" dirty="0" smtClean="0"/>
              <a:t>　　　抛物线中点弦问题</a:t>
            </a:r>
            <a:endParaRPr lang="zh-CN" altLang="en-US" dirty="0"/>
          </a:p>
        </p:txBody>
      </p:sp>
      <p:graphicFrame>
        <p:nvGraphicFramePr>
          <p:cNvPr id="280583" name="Object 7"/>
          <p:cNvGraphicFramePr>
            <a:graphicFrameLocks noChangeAspect="1"/>
          </p:cNvGraphicFramePr>
          <p:nvPr/>
        </p:nvGraphicFramePr>
        <p:xfrm>
          <a:off x="1049338" y="2259013"/>
          <a:ext cx="7300912" cy="4854575"/>
        </p:xfrm>
        <a:graphic>
          <a:graphicData uri="http://schemas.openxmlformats.org/presentationml/2006/ole">
            <p:oleObj spid="_x0000_s1860610" name="Document" r:id="rId3" imgW="8350292" imgH="555951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944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945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945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8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071538" y="1357298"/>
          <a:ext cx="7369175" cy="3173412"/>
        </p:xfrm>
        <a:graphic>
          <a:graphicData uri="http://schemas.openxmlformats.org/presentationml/2006/ole">
            <p:oleObj spid="_x0000_s1861634" name="Document" r:id="rId4" imgW="8282284" imgH="3588217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93812" y="3441700"/>
          <a:ext cx="6978650" cy="552450"/>
        </p:xfrm>
        <a:graphic>
          <a:graphicData uri="http://schemas.openxmlformats.org/presentationml/2006/ole">
            <p:oleObj spid="_x0000_s1861635" name="Document" r:id="rId5" imgW="7500366" imgH="60747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1071538" y="1341466"/>
          <a:ext cx="7450138" cy="6159500"/>
        </p:xfrm>
        <a:graphic>
          <a:graphicData uri="http://schemas.openxmlformats.org/presentationml/2006/ole">
            <p:oleObj spid="_x0000_s1862658" name="Document" r:id="rId3" imgW="8657230" imgH="7162013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143000" y="1354152"/>
          <a:ext cx="7167563" cy="4075112"/>
        </p:xfrm>
        <a:graphic>
          <a:graphicData uri="http://schemas.openxmlformats.org/presentationml/2006/ole">
            <p:oleObj spid="_x0000_s1863682" name="Document" r:id="rId3" imgW="8761582" imgH="4988822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3</a:t>
            </a:r>
            <a:r>
              <a:rPr lang="zh-CN" altLang="en-US" dirty="0" smtClean="0"/>
              <a:t>　　　利用中点弦解决对称问题</a:t>
            </a:r>
            <a:endParaRPr lang="zh-CN" altLang="en-US" dirty="0"/>
          </a:p>
        </p:txBody>
      </p:sp>
      <p:graphicFrame>
        <p:nvGraphicFramePr>
          <p:cNvPr id="280583" name="Object 7"/>
          <p:cNvGraphicFramePr>
            <a:graphicFrameLocks noChangeAspect="1"/>
          </p:cNvGraphicFramePr>
          <p:nvPr/>
        </p:nvGraphicFramePr>
        <p:xfrm>
          <a:off x="1049338" y="2259013"/>
          <a:ext cx="7300912" cy="4854575"/>
        </p:xfrm>
        <a:graphic>
          <a:graphicData uri="http://schemas.openxmlformats.org/presentationml/2006/ole">
            <p:oleObj spid="_x0000_s1864706" name="Document" r:id="rId3" imgW="8340577" imgH="556745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944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945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945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8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076325" y="1358900"/>
          <a:ext cx="7369175" cy="3186113"/>
        </p:xfrm>
        <a:graphic>
          <a:graphicData uri="http://schemas.openxmlformats.org/presentationml/2006/ole">
            <p:oleObj spid="_x0000_s1865730" name="Document" r:id="rId4" imgW="8282284" imgH="359290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1071538" y="841400"/>
          <a:ext cx="7450138" cy="6159500"/>
        </p:xfrm>
        <a:graphic>
          <a:graphicData uri="http://schemas.openxmlformats.org/presentationml/2006/ole">
            <p:oleObj spid="_x0000_s1866754" name="Document" r:id="rId3" imgW="8647874" imgH="7173189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1071538" y="912838"/>
          <a:ext cx="7450138" cy="6159500"/>
        </p:xfrm>
        <a:graphic>
          <a:graphicData uri="http://schemas.openxmlformats.org/presentationml/2006/ole">
            <p:oleObj spid="_x0000_s1868802" name="Document" r:id="rId3" imgW="8638519" imgH="7184365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928662" y="1563705"/>
          <a:ext cx="7418388" cy="4365625"/>
        </p:xfrm>
        <a:graphic>
          <a:graphicData uri="http://schemas.openxmlformats.org/presentationml/2006/ole">
            <p:oleObj spid="_x0000_s1464322" name="Document" r:id="rId3" imgW="8347774" imgH="4885354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3473" name="Rectangle 49"/>
          <p:cNvSpPr>
            <a:spLocks noChangeArrowheads="1"/>
          </p:cNvSpPr>
          <p:nvPr/>
        </p:nvSpPr>
        <p:spPr bwMode="auto">
          <a:xfrm>
            <a:off x="3071802" y="3429000"/>
            <a:ext cx="25717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i="1" dirty="0" smtClean="0"/>
              <a:t>k</a:t>
            </a:r>
            <a:r>
              <a:rPr lang="en-US" sz="2000" baseline="-25000" dirty="0" smtClean="0"/>
              <a:t>1</a:t>
            </a:r>
            <a:r>
              <a:rPr lang="zh-CN" altLang="en-US" sz="2000" dirty="0" smtClean="0"/>
              <a:t>＝</a:t>
            </a:r>
            <a:r>
              <a:rPr lang="en-US" sz="2000" i="1" dirty="0" smtClean="0"/>
              <a:t>k</a:t>
            </a:r>
            <a:r>
              <a:rPr lang="en-US" sz="2000" baseline="-25000" dirty="0" smtClean="0"/>
              <a:t>2</a:t>
            </a:r>
            <a:r>
              <a:rPr lang="zh-CN" altLang="en-US" sz="2000" dirty="0" smtClean="0"/>
              <a:t>且</a:t>
            </a:r>
            <a:r>
              <a:rPr lang="en-US" sz="2000" i="1" dirty="0" smtClean="0"/>
              <a:t>b</a:t>
            </a:r>
            <a:r>
              <a:rPr lang="en-US" sz="2000" baseline="-25000" dirty="0" smtClean="0"/>
              <a:t>1</a:t>
            </a:r>
            <a:r>
              <a:rPr lang="zh-CN" altLang="en-US" sz="2000" dirty="0" smtClean="0"/>
              <a:t>≠</a:t>
            </a:r>
            <a:r>
              <a:rPr lang="en-US" sz="2000" i="1" dirty="0" smtClean="0"/>
              <a:t>b</a:t>
            </a:r>
            <a:r>
              <a:rPr lang="en-US" sz="2000" baseline="-25000" dirty="0" smtClean="0"/>
              <a:t>2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475" name="Rectangle 51"/>
          <p:cNvSpPr>
            <a:spLocks noChangeArrowheads="1"/>
          </p:cNvSpPr>
          <p:nvPr/>
        </p:nvSpPr>
        <p:spPr bwMode="auto">
          <a:xfrm>
            <a:off x="3071802" y="4100460"/>
            <a:ext cx="207170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i="1" dirty="0" smtClean="0"/>
              <a:t>k</a:t>
            </a:r>
            <a:r>
              <a:rPr lang="en-US" sz="2000" baseline="-25000" dirty="0" smtClean="0"/>
              <a:t>1</a:t>
            </a:r>
            <a:r>
              <a:rPr lang="zh-CN" altLang="en-US" sz="2000" dirty="0" smtClean="0"/>
              <a:t>＝</a:t>
            </a:r>
            <a:r>
              <a:rPr lang="en-US" sz="2000" i="1" dirty="0" smtClean="0"/>
              <a:t>k</a:t>
            </a:r>
            <a:r>
              <a:rPr lang="en-US" sz="2000" baseline="-25000" dirty="0" smtClean="0"/>
              <a:t>2</a:t>
            </a:r>
            <a:r>
              <a:rPr lang="zh-CN" altLang="en-US" sz="2000" dirty="0" smtClean="0"/>
              <a:t>且</a:t>
            </a:r>
            <a:r>
              <a:rPr lang="en-US" sz="2000" i="1" dirty="0" smtClean="0"/>
              <a:t>b</a:t>
            </a:r>
            <a:r>
              <a:rPr lang="en-US" sz="2000" baseline="-25000" dirty="0" smtClean="0"/>
              <a:t>1</a:t>
            </a:r>
            <a:r>
              <a:rPr lang="zh-CN" altLang="en-US" sz="2000" dirty="0" smtClean="0"/>
              <a:t>≠</a:t>
            </a:r>
            <a:r>
              <a:rPr lang="en-US" sz="2000" i="1" dirty="0" smtClean="0"/>
              <a:t>b</a:t>
            </a:r>
            <a:r>
              <a:rPr lang="en-US" sz="2000" baseline="-25000" dirty="0" smtClean="0"/>
              <a:t>2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53"/>
          <p:cNvSpPr>
            <a:spLocks noChangeArrowheads="1"/>
          </p:cNvSpPr>
          <p:nvPr/>
        </p:nvSpPr>
        <p:spPr bwMode="auto">
          <a:xfrm>
            <a:off x="3643306" y="4857760"/>
            <a:ext cx="92869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i="1" dirty="0" smtClean="0"/>
              <a:t>k</a:t>
            </a:r>
            <a:r>
              <a:rPr lang="en-US" sz="2000" baseline="-25000" dirty="0" smtClean="0"/>
              <a:t>1</a:t>
            </a:r>
            <a:r>
              <a:rPr lang="zh-CN" altLang="en-US" sz="2000" dirty="0" smtClean="0"/>
              <a:t>≠</a:t>
            </a:r>
            <a:r>
              <a:rPr lang="en-US" sz="2000" i="1" dirty="0" smtClean="0"/>
              <a:t>k</a:t>
            </a:r>
            <a:r>
              <a:rPr lang="en-US" sz="2000" baseline="-25000" dirty="0" smtClean="0"/>
              <a:t>2</a:t>
            </a:r>
            <a:endParaRPr lang="zh-CN" altLang="en-US" sz="20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3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  <p:bldP spid="103473" grpId="0"/>
      <p:bldP spid="103475" grpId="0"/>
      <p:bldP spid="12" grpId="0"/>
    </p:bldLst>
  </p:timing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143000" y="1354152"/>
          <a:ext cx="7167563" cy="4075112"/>
        </p:xfrm>
        <a:graphic>
          <a:graphicData uri="http://schemas.openxmlformats.org/presentationml/2006/ole">
            <p:oleObj spid="_x0000_s1867778" name="Document" r:id="rId3" imgW="8751866" imgH="4996754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1143000" y="2030413"/>
          <a:ext cx="7086600" cy="2581275"/>
        </p:xfrm>
        <a:graphic>
          <a:graphicData uri="http://schemas.openxmlformats.org/presentationml/2006/ole">
            <p:oleObj spid="_x0000_s1869826" name="Document" r:id="rId3" imgW="8458242" imgH="310404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27100" y="1182713"/>
          <a:ext cx="7558088" cy="5889625"/>
        </p:xfrm>
        <a:graphic>
          <a:graphicData uri="http://schemas.openxmlformats.org/presentationml/2006/ole">
            <p:oleObj spid="_x0000_s1870850" name="Document" r:id="rId3" imgW="9558613" imgH="7475302" progId="Word.Document.8">
              <p:embed/>
            </p:oleObj>
          </a:graphicData>
        </a:graphic>
      </p:graphicFrame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01741" y="1071546"/>
          <a:ext cx="7570787" cy="5472113"/>
        </p:xfrm>
        <a:graphic>
          <a:graphicData uri="http://schemas.openxmlformats.org/presentationml/2006/ole">
            <p:oleObj spid="_x0000_s1871874" name="Document" r:id="rId3" imgW="9089750" imgH="6584827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01741" y="957283"/>
          <a:ext cx="7570787" cy="5472113"/>
        </p:xfrm>
        <a:graphic>
          <a:graphicData uri="http://schemas.openxmlformats.org/presentationml/2006/ole">
            <p:oleObj spid="_x0000_s1875970" name="Document" r:id="rId3" imgW="9089750" imgH="6943901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00100" y="1071546"/>
          <a:ext cx="7364413" cy="4999038"/>
        </p:xfrm>
        <a:graphic>
          <a:graphicData uri="http://schemas.openxmlformats.org/presentationml/2006/ole">
            <p:oleObj spid="_x0000_s1872898" name="Document" r:id="rId3" imgW="8761582" imgH="5933014" progId="Word.Document.8">
              <p:embed/>
            </p:oleObj>
          </a:graphicData>
        </a:graphic>
      </p:graphicFrame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81075" y="749324"/>
          <a:ext cx="7597775" cy="6037262"/>
        </p:xfrm>
        <a:graphic>
          <a:graphicData uri="http://schemas.openxmlformats.org/presentationml/2006/ole">
            <p:oleObj spid="_x0000_s1873922" name="Document" r:id="rId3" imgW="8976042" imgH="6565720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27100" y="1201770"/>
          <a:ext cx="7678738" cy="6870700"/>
        </p:xfrm>
        <a:graphic>
          <a:graphicData uri="http://schemas.openxmlformats.org/presentationml/2006/ole">
            <p:oleObj spid="_x0000_s1874946" name="Document" r:id="rId3" imgW="9005909" imgH="8123510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/>
            <a:r>
              <a:rPr lang="zh-CN" alt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课时  </a:t>
            </a:r>
            <a:r>
              <a:rPr lang="zh-CN" alt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最值、范围、证明问题</a:t>
            </a:r>
          </a:p>
          <a:p>
            <a:pPr algn="ctr"/>
            <a:endParaRPr lang="zh-CN" altLang="en-US" sz="40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55668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69" name="内容占位符 2">
              <a:hlinkClick r:id="rId3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-4763" y="4454628"/>
            <a:ext cx="615951" cy="2045232"/>
            <a:chOff x="-3" y="2279"/>
            <a:chExt cx="388" cy="1048"/>
          </a:xfrm>
        </p:grpSpPr>
        <p:pic>
          <p:nvPicPr>
            <p:cNvPr id="155671" name="Picture 4">
              <a:hlinkClick r:id="rId4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72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3" y="242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887432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最值、范围、证明问题</a:t>
            </a:r>
          </a:p>
          <a:p>
            <a:endParaRPr lang="zh-CN" altLang="en-US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62151" name="Object 7"/>
          <p:cNvGraphicFramePr>
            <a:graphicFrameLocks noChangeAspect="1"/>
          </p:cNvGraphicFramePr>
          <p:nvPr/>
        </p:nvGraphicFramePr>
        <p:xfrm>
          <a:off x="996977" y="1714488"/>
          <a:ext cx="7504113" cy="4006850"/>
        </p:xfrm>
        <a:graphic>
          <a:graphicData uri="http://schemas.openxmlformats.org/presentationml/2006/ole">
            <p:oleObj spid="_x0000_s1876994" name="Document" r:id="rId3" imgW="8637080" imgH="466616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40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409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409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65225" name="Object 9"/>
          <p:cNvGraphicFramePr>
            <a:graphicFrameLocks noChangeAspect="1"/>
          </p:cNvGraphicFramePr>
          <p:nvPr/>
        </p:nvGraphicFramePr>
        <p:xfrm>
          <a:off x="927100" y="4854575"/>
          <a:ext cx="7585075" cy="1774825"/>
        </p:xfrm>
        <a:graphic>
          <a:graphicData uri="http://schemas.openxmlformats.org/presentationml/2006/ole">
            <p:oleObj spid="_x0000_s1876995" name="Document" r:id="rId5" imgW="8270769" imgH="19442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6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65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0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754" name="Object 2"/>
          <p:cNvGraphicFramePr>
            <a:graphicFrameLocks noChangeAspect="1"/>
          </p:cNvGraphicFramePr>
          <p:nvPr/>
        </p:nvGraphicFramePr>
        <p:xfrm>
          <a:off x="1000100" y="1144606"/>
          <a:ext cx="7388225" cy="4999038"/>
        </p:xfrm>
        <a:graphic>
          <a:graphicData uri="http://schemas.openxmlformats.org/presentationml/2006/ole">
            <p:oleObj spid="_x0000_s1465346" name="Document" r:id="rId3" imgW="8011329" imgH="543550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2767" name="Object 15"/>
          <p:cNvGraphicFramePr>
            <a:graphicFrameLocks noChangeAspect="1"/>
          </p:cNvGraphicFramePr>
          <p:nvPr/>
        </p:nvGraphicFramePr>
        <p:xfrm>
          <a:off x="1857356" y="2000240"/>
          <a:ext cx="2174875" cy="966788"/>
        </p:xfrm>
        <a:graphic>
          <a:graphicData uri="http://schemas.openxmlformats.org/presentationml/2006/ole">
            <p:oleObj spid="_x0000_s1465347" name="Document" r:id="rId4" imgW="1848104" imgH="821316" progId="Word.Document.8">
              <p:embed/>
            </p:oleObj>
          </a:graphicData>
        </a:graphic>
      </p:graphicFrame>
      <p:sp>
        <p:nvSpPr>
          <p:cNvPr id="10446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4462" name="Picture 1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446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15"/>
          <p:cNvGraphicFramePr>
            <a:graphicFrameLocks noChangeAspect="1"/>
          </p:cNvGraphicFramePr>
          <p:nvPr/>
        </p:nvGraphicFramePr>
        <p:xfrm>
          <a:off x="6357950" y="2533651"/>
          <a:ext cx="2692400" cy="966787"/>
        </p:xfrm>
        <a:graphic>
          <a:graphicData uri="http://schemas.openxmlformats.org/presentationml/2006/ole">
            <p:oleObj spid="_x0000_s1465348" name="Document" r:id="rId6" imgW="2298256" imgH="823114" progId="Word.Document.8">
              <p:embed/>
            </p:oleObj>
          </a:graphicData>
        </a:graphic>
      </p:graphicFrame>
      <p:graphicFrame>
        <p:nvGraphicFramePr>
          <p:cNvPr id="6" name="Object 15"/>
          <p:cNvGraphicFramePr>
            <a:graphicFrameLocks noChangeAspect="1"/>
          </p:cNvGraphicFramePr>
          <p:nvPr/>
        </p:nvGraphicFramePr>
        <p:xfrm>
          <a:off x="1285852" y="3033716"/>
          <a:ext cx="2174875" cy="966788"/>
        </p:xfrm>
        <a:graphic>
          <a:graphicData uri="http://schemas.openxmlformats.org/presentationml/2006/ole">
            <p:oleObj spid="_x0000_s1465349" name="Document" r:id="rId7" imgW="1848104" imgH="821316" progId="Word.Document.8">
              <p:embed/>
            </p:oleObj>
          </a:graphicData>
        </a:graphic>
      </p:graphicFrame>
      <p:graphicFrame>
        <p:nvGraphicFramePr>
          <p:cNvPr id="7" name="Object 15"/>
          <p:cNvGraphicFramePr>
            <a:graphicFrameLocks noChangeAspect="1"/>
          </p:cNvGraphicFramePr>
          <p:nvPr/>
        </p:nvGraphicFramePr>
        <p:xfrm>
          <a:off x="5572132" y="3286124"/>
          <a:ext cx="2174875" cy="966788"/>
        </p:xfrm>
        <a:graphic>
          <a:graphicData uri="http://schemas.openxmlformats.org/presentationml/2006/ole">
            <p:oleObj spid="_x0000_s1465350" name="Document" r:id="rId8" imgW="1848104" imgH="819878" progId="Word.Document.8">
              <p:embed/>
            </p:oleObj>
          </a:graphicData>
        </a:graphic>
      </p:graphicFrame>
      <p:graphicFrame>
        <p:nvGraphicFramePr>
          <p:cNvPr id="11" name="Object 15"/>
          <p:cNvGraphicFramePr>
            <a:graphicFrameLocks noChangeAspect="1"/>
          </p:cNvGraphicFramePr>
          <p:nvPr/>
        </p:nvGraphicFramePr>
        <p:xfrm>
          <a:off x="1468431" y="3643314"/>
          <a:ext cx="2174875" cy="966788"/>
        </p:xfrm>
        <a:graphic>
          <a:graphicData uri="http://schemas.openxmlformats.org/presentationml/2006/ole">
            <p:oleObj spid="_x0000_s1465351" name="Document" r:id="rId9" imgW="1848104" imgH="81808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51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51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51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071538" y="1055718"/>
          <a:ext cx="7339013" cy="6731000"/>
        </p:xfrm>
        <a:graphic>
          <a:graphicData uri="http://schemas.openxmlformats.org/presentationml/2006/ole">
            <p:oleObj spid="_x0000_s1878018" name="Document" r:id="rId4" imgW="8206719" imgH="75322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51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51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51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071538" y="1055718"/>
          <a:ext cx="7339013" cy="6731000"/>
        </p:xfrm>
        <a:graphic>
          <a:graphicData uri="http://schemas.openxmlformats.org/presentationml/2006/ole">
            <p:oleObj spid="_x0000_s1879042" name="Document" r:id="rId4" imgW="8206719" imgH="75322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0935" name="Object 7"/>
          <p:cNvGraphicFramePr>
            <a:graphicFrameLocks noChangeAspect="1"/>
          </p:cNvGraphicFramePr>
          <p:nvPr/>
        </p:nvGraphicFramePr>
        <p:xfrm>
          <a:off x="1076325" y="1612900"/>
          <a:ext cx="7300913" cy="5003800"/>
        </p:xfrm>
        <a:graphic>
          <a:graphicData uri="http://schemas.openxmlformats.org/presentationml/2006/ole">
            <p:oleObj spid="_x0000_s1880066" name="Document" r:id="rId3" imgW="8084735" imgH="5556275" progId="Word.Document.8">
              <p:embed/>
            </p:oleObj>
          </a:graphicData>
        </a:graphic>
      </p:graphicFrame>
      <p:sp>
        <p:nvSpPr>
          <p:cNvPr id="1761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613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613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0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984278" y="1262083"/>
          <a:ext cx="7516812" cy="5095875"/>
        </p:xfrm>
        <a:graphic>
          <a:graphicData uri="http://schemas.openxmlformats.org/presentationml/2006/ole">
            <p:oleObj spid="_x0000_s1881090" name="Document" r:id="rId3" imgW="8190166" imgH="557213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920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921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921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077940" y="1071546"/>
          <a:ext cx="7423150" cy="5513387"/>
        </p:xfrm>
        <a:graphic>
          <a:graphicData uri="http://schemas.openxmlformats.org/presentationml/2006/ole">
            <p:oleObj spid="_x0000_s1882114" name="Document" r:id="rId3" imgW="8480912" imgH="634905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02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023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02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079527" y="1000108"/>
          <a:ext cx="7421563" cy="5526087"/>
        </p:xfrm>
        <a:graphic>
          <a:graphicData uri="http://schemas.openxmlformats.org/presentationml/2006/ole">
            <p:oleObj spid="_x0000_s1883138" name="Document" r:id="rId3" imgW="8480912" imgH="694390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02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023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02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077940" y="1000108"/>
          <a:ext cx="7423150" cy="5513387"/>
        </p:xfrm>
        <a:graphic>
          <a:graphicData uri="http://schemas.openxmlformats.org/presentationml/2006/ole">
            <p:oleObj spid="_x0000_s1909762" name="Document" r:id="rId3" imgW="8480912" imgH="694390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02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023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02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079527" y="1046185"/>
          <a:ext cx="7421563" cy="5526087"/>
        </p:xfrm>
        <a:graphic>
          <a:graphicData uri="http://schemas.openxmlformats.org/presentationml/2006/ole">
            <p:oleObj spid="_x0000_s1910786" name="Document" r:id="rId3" imgW="8480912" imgH="696336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02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023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02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16013" y="887432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范围问题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72391" name="Object 7"/>
          <p:cNvGraphicFramePr>
            <a:graphicFrameLocks noChangeAspect="1"/>
          </p:cNvGraphicFramePr>
          <p:nvPr/>
        </p:nvGraphicFramePr>
        <p:xfrm>
          <a:off x="927100" y="1785926"/>
          <a:ext cx="7570788" cy="6440488"/>
        </p:xfrm>
        <a:graphic>
          <a:graphicData uri="http://schemas.openxmlformats.org/presentationml/2006/ole">
            <p:oleObj spid="_x0000_s1884162" name="Document" r:id="rId3" imgW="8656870" imgH="737976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228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228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228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72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6424" name="Object 8"/>
          <p:cNvGraphicFramePr>
            <a:graphicFrameLocks noChangeAspect="1"/>
          </p:cNvGraphicFramePr>
          <p:nvPr/>
        </p:nvGraphicFramePr>
        <p:xfrm>
          <a:off x="1209675" y="1290638"/>
          <a:ext cx="7154863" cy="3482975"/>
        </p:xfrm>
        <a:graphic>
          <a:graphicData uri="http://schemas.openxmlformats.org/presentationml/2006/ole">
            <p:oleObj spid="_x0000_s1885186" name="Document" r:id="rId3" imgW="7919932" imgH="3861488" progId="Word.Document.8">
              <p:embed/>
            </p:oleObj>
          </a:graphicData>
        </a:graphic>
      </p:graphicFrame>
      <p:sp>
        <p:nvSpPr>
          <p:cNvPr id="18330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330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330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16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4130" name="Object 2"/>
          <p:cNvGraphicFramePr>
            <a:graphicFrameLocks noChangeAspect="1"/>
          </p:cNvGraphicFramePr>
          <p:nvPr/>
        </p:nvGraphicFramePr>
        <p:xfrm>
          <a:off x="857224" y="1071546"/>
          <a:ext cx="7727950" cy="5056188"/>
        </p:xfrm>
        <a:graphic>
          <a:graphicData uri="http://schemas.openxmlformats.org/presentationml/2006/ole">
            <p:oleObj spid="_x0000_s1466370" name="Document" r:id="rId3" imgW="8528410" imgH="548921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548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5489" name="Picture 1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549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2767" name="Object 3"/>
          <p:cNvGraphicFramePr>
            <a:graphicFrameLocks noChangeAspect="1"/>
          </p:cNvGraphicFramePr>
          <p:nvPr/>
        </p:nvGraphicFramePr>
        <p:xfrm>
          <a:off x="5502310" y="2285992"/>
          <a:ext cx="3998912" cy="933450"/>
        </p:xfrm>
        <a:graphic>
          <a:graphicData uri="http://schemas.openxmlformats.org/presentationml/2006/ole">
            <p:oleObj spid="_x0000_s1466371" name="Document" r:id="rId5" imgW="3458358" imgH="810528" progId="Word.Document.8">
              <p:embed/>
            </p:oleObj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6492903" y="2551113"/>
          <a:ext cx="2151063" cy="949325"/>
        </p:xfrm>
        <a:graphic>
          <a:graphicData uri="http://schemas.openxmlformats.org/presentationml/2006/ole">
            <p:oleObj spid="_x0000_s1466372" name="Document" r:id="rId6" imgW="1848104" imgH="816641" progId="Word.Document.8">
              <p:embed/>
            </p:oleObj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6600854" y="3571876"/>
          <a:ext cx="2114550" cy="933450"/>
        </p:xfrm>
        <a:graphic>
          <a:graphicData uri="http://schemas.openxmlformats.org/presentationml/2006/ole">
            <p:oleObj spid="_x0000_s1466373" name="Document" r:id="rId7" imgW="1848104" imgH="81520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4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1000100" y="1071546"/>
          <a:ext cx="7461250" cy="5097463"/>
        </p:xfrm>
        <a:graphic>
          <a:graphicData uri="http://schemas.openxmlformats.org/presentationml/2006/ole">
            <p:oleObj spid="_x0000_s1886210" name="Document" r:id="rId3" imgW="8342736" imgH="5761408" progId="Word.Document.8">
              <p:embed/>
            </p:oleObj>
          </a:graphicData>
        </a:graphic>
      </p:graphicFrame>
      <p:sp>
        <p:nvSpPr>
          <p:cNvPr id="4710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10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10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1071538" y="1189057"/>
          <a:ext cx="7461250" cy="5097463"/>
        </p:xfrm>
        <a:graphic>
          <a:graphicData uri="http://schemas.openxmlformats.org/presentationml/2006/ole">
            <p:oleObj spid="_x0000_s1887234" name="Document" r:id="rId3" imgW="8333020" imgH="5769340" progId="Word.Document.8">
              <p:embed/>
            </p:oleObj>
          </a:graphicData>
        </a:graphic>
      </p:graphicFrame>
      <p:sp>
        <p:nvSpPr>
          <p:cNvPr id="4710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10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10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1209675" y="1533525"/>
          <a:ext cx="7086600" cy="4867275"/>
        </p:xfrm>
        <a:graphic>
          <a:graphicData uri="http://schemas.openxmlformats.org/presentationml/2006/ole">
            <p:oleObj spid="_x0000_s1888258" name="Document" r:id="rId3" imgW="7972467" imgH="5487777" progId="Word.Document.8">
              <p:embed/>
            </p:oleObj>
          </a:graphicData>
        </a:graphic>
      </p:graphicFrame>
      <p:sp>
        <p:nvSpPr>
          <p:cNvPr id="18432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4330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4331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981075" y="1263650"/>
          <a:ext cx="7504113" cy="5110163"/>
        </p:xfrm>
        <a:graphic>
          <a:graphicData uri="http://schemas.openxmlformats.org/presentationml/2006/ole">
            <p:oleObj spid="_x0000_s1911810" name="Document" r:id="rId3" imgW="8180811" imgH="558006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920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921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921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071538" y="1071546"/>
          <a:ext cx="7423150" cy="5513387"/>
        </p:xfrm>
        <a:graphic>
          <a:graphicData uri="http://schemas.openxmlformats.org/presentationml/2006/ole">
            <p:oleObj spid="_x0000_s1912834" name="Document" r:id="rId3" imgW="8480912" imgH="635734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02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023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02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 　证明问题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80583" name="Object 7"/>
          <p:cNvGraphicFramePr>
            <a:graphicFrameLocks noChangeAspect="1"/>
          </p:cNvGraphicFramePr>
          <p:nvPr/>
        </p:nvGraphicFramePr>
        <p:xfrm>
          <a:off x="1054127" y="2255863"/>
          <a:ext cx="7375525" cy="4887913"/>
        </p:xfrm>
        <a:graphic>
          <a:graphicData uri="http://schemas.openxmlformats.org/presentationml/2006/ole">
            <p:oleObj spid="_x0000_s1889282" name="Document" r:id="rId3" imgW="8359648" imgH="555158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944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945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945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8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060477" y="1438937"/>
          <a:ext cx="7369175" cy="3173412"/>
        </p:xfrm>
        <a:graphic>
          <a:graphicData uri="http://schemas.openxmlformats.org/presentationml/2006/ole">
            <p:oleObj spid="_x0000_s1890306" name="Document" r:id="rId4" imgW="8282284" imgH="358821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1071538" y="1063650"/>
          <a:ext cx="7523163" cy="5937250"/>
        </p:xfrm>
        <a:graphic>
          <a:graphicData uri="http://schemas.openxmlformats.org/presentationml/2006/ole">
            <p:oleObj spid="_x0000_s1891330" name="Document" r:id="rId3" imgW="8657230" imgH="7162013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1000100" y="992212"/>
          <a:ext cx="7523163" cy="5937250"/>
        </p:xfrm>
        <a:graphic>
          <a:graphicData uri="http://schemas.openxmlformats.org/presentationml/2006/ole">
            <p:oleObj spid="_x0000_s1913858" name="Document" r:id="rId3" imgW="8647874" imgH="7173189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1120803" y="1063650"/>
          <a:ext cx="7523163" cy="5937250"/>
        </p:xfrm>
        <a:graphic>
          <a:graphicData uri="http://schemas.openxmlformats.org/presentationml/2006/ole">
            <p:oleObj spid="_x0000_s1914882" name="Document" r:id="rId3" imgW="8638519" imgH="7184365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849334" y="3500438"/>
          <a:ext cx="6794500" cy="1487488"/>
        </p:xfrm>
        <a:graphic>
          <a:graphicData uri="http://schemas.openxmlformats.org/presentationml/2006/ole">
            <p:oleObj spid="_x0000_s1467394" name="Document" r:id="rId3" imgW="7517998" imgH="166919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14414" y="2189166"/>
          <a:ext cx="6956425" cy="1811338"/>
        </p:xfrm>
        <a:graphic>
          <a:graphicData uri="http://schemas.openxmlformats.org/presentationml/2006/ole">
            <p:oleObj spid="_x0000_s1467395" name="Document" r:id="rId4" imgW="7885028" imgH="2049534" progId="Word.Document.8">
              <p:embed/>
            </p:oleObj>
          </a:graphicData>
        </a:graphic>
      </p:graphicFrame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344613" y="4356100"/>
          <a:ext cx="6759575" cy="1722438"/>
        </p:xfrm>
        <a:graphic>
          <a:graphicData uri="http://schemas.openxmlformats.org/presentationml/2006/ole">
            <p:oleObj spid="_x0000_s1467396" name="Document" r:id="rId5" imgW="7478776" imgH="1920469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143000" y="1425590"/>
          <a:ext cx="7167563" cy="4075112"/>
        </p:xfrm>
        <a:graphic>
          <a:graphicData uri="http://schemas.openxmlformats.org/presentationml/2006/ole">
            <p:oleObj spid="_x0000_s1892354" name="Document" r:id="rId3" imgW="8761582" imgH="4988822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0583" name="Object 7"/>
          <p:cNvGraphicFramePr>
            <a:graphicFrameLocks noChangeAspect="1"/>
          </p:cNvGraphicFramePr>
          <p:nvPr/>
        </p:nvGraphicFramePr>
        <p:xfrm>
          <a:off x="1049338" y="1285860"/>
          <a:ext cx="7300912" cy="4854575"/>
        </p:xfrm>
        <a:graphic>
          <a:graphicData uri="http://schemas.openxmlformats.org/presentationml/2006/ole">
            <p:oleObj spid="_x0000_s1893378" name="Document" r:id="rId3" imgW="8340577" imgH="556745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944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945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945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8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1071538" y="928670"/>
          <a:ext cx="7435850" cy="6172200"/>
        </p:xfrm>
        <a:graphic>
          <a:graphicData uri="http://schemas.openxmlformats.org/presentationml/2006/ole">
            <p:oleObj spid="_x0000_s1895426" name="Document" r:id="rId3" imgW="8638519" imgH="7184365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835054" y="957289"/>
          <a:ext cx="7880350" cy="6186487"/>
        </p:xfrm>
        <a:graphic>
          <a:graphicData uri="http://schemas.openxmlformats.org/presentationml/2006/ole">
            <p:oleObj spid="_x0000_s1915906" name="Document" r:id="rId3" imgW="9078235" imgH="7192297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1143000" y="2030413"/>
          <a:ext cx="7046913" cy="2581275"/>
        </p:xfrm>
        <a:graphic>
          <a:graphicData uri="http://schemas.openxmlformats.org/presentationml/2006/ole">
            <p:oleObj spid="_x0000_s1902594" name="Document" r:id="rId3" imgW="8458242" imgH="31080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27100" y="1142984"/>
          <a:ext cx="7558088" cy="5889625"/>
        </p:xfrm>
        <a:graphic>
          <a:graphicData uri="http://schemas.openxmlformats.org/presentationml/2006/ole">
            <p:oleObj spid="_x0000_s1903618" name="Document" r:id="rId3" imgW="9558613" imgH="7486117" progId="Word.Document.8">
              <p:embed/>
            </p:oleObj>
          </a:graphicData>
        </a:graphic>
      </p:graphicFrame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73179" y="1000108"/>
          <a:ext cx="7570787" cy="5472113"/>
        </p:xfrm>
        <a:graphic>
          <a:graphicData uri="http://schemas.openxmlformats.org/presentationml/2006/ole">
            <p:oleObj spid="_x0000_s1904642" name="Document" r:id="rId3" imgW="9089750" imgH="6594561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95363" y="1003324"/>
          <a:ext cx="7570787" cy="5783262"/>
        </p:xfrm>
        <a:graphic>
          <a:graphicData uri="http://schemas.openxmlformats.org/presentationml/2006/ole">
            <p:oleObj spid="_x0000_s1905666" name="Document" r:id="rId3" imgW="9089750" imgH="6953635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216055" y="1003324"/>
          <a:ext cx="7570787" cy="5783262"/>
        </p:xfrm>
        <a:graphic>
          <a:graphicData uri="http://schemas.openxmlformats.org/presentationml/2006/ole">
            <p:oleObj spid="_x0000_s1916930" name="Document" r:id="rId3" imgW="9089750" imgH="6963369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65239" y="1071546"/>
          <a:ext cx="7364413" cy="4999038"/>
        </p:xfrm>
        <a:graphic>
          <a:graphicData uri="http://schemas.openxmlformats.org/presentationml/2006/ole">
            <p:oleObj spid="_x0000_s1906690" name="Document" r:id="rId3" imgW="8751866" imgH="5940945" progId="Word.Document.8">
              <p:embed/>
            </p:oleObj>
          </a:graphicData>
        </a:graphic>
      </p:graphicFrame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831491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 sz="1800" b="0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831493" name="矩形 5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31494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zh-CN" altLang="en-US" sz="1800" b="0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0247" name="动作按钮: 自定义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>
              <a:lnSpc>
                <a:spcPts val="16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248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>
              <a:lnSpc>
                <a:spcPts val="3500"/>
              </a:lnSpc>
            </a:pPr>
            <a:r>
              <a:rPr lang="zh-CN" altLang="en-US">
                <a:latin typeface="宋体" pitchFamily="2" charset="-122"/>
              </a:rPr>
              <a:t>     </a:t>
            </a:r>
          </a:p>
        </p:txBody>
      </p:sp>
      <p:sp>
        <p:nvSpPr>
          <p:cNvPr id="831497" name="同侧圆角矩形 9"/>
          <p:cNvSpPr>
            <a:spLocks noChangeArrowheads="1"/>
          </p:cNvSpPr>
          <p:nvPr/>
        </p:nvSpPr>
        <p:spPr bwMode="auto">
          <a:xfrm>
            <a:off x="3314700" y="508000"/>
            <a:ext cx="2484438" cy="473075"/>
          </a:xfrm>
          <a:custGeom>
            <a:avLst/>
            <a:gdLst>
              <a:gd name="T0" fmla="*/ 78842 w 2484611"/>
              <a:gd name="T1" fmla="*/ 0 h 473075"/>
              <a:gd name="T2" fmla="*/ 2405597 w 2484611"/>
              <a:gd name="T3" fmla="*/ 0 h 473075"/>
              <a:gd name="T4" fmla="*/ 2484438 w 2484611"/>
              <a:gd name="T5" fmla="*/ 78847 h 473075"/>
              <a:gd name="T6" fmla="*/ 2484438 w 2484611"/>
              <a:gd name="T7" fmla="*/ 473075 h 473075"/>
              <a:gd name="T8" fmla="*/ 2484438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2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ts val="2200"/>
              </a:lnSpc>
            </a:pPr>
            <a:r>
              <a:rPr lang="zh-CN" altLang="en-US" sz="260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graphicFrame>
        <p:nvGraphicFramePr>
          <p:cNvPr id="10250" name="Object 10"/>
          <p:cNvGraphicFramePr>
            <a:graphicFrameLocks noChangeAspect="1"/>
          </p:cNvGraphicFramePr>
          <p:nvPr/>
        </p:nvGraphicFramePr>
        <p:xfrm>
          <a:off x="673100" y="1625600"/>
          <a:ext cx="7772400" cy="7645400"/>
        </p:xfrm>
        <a:graphic>
          <a:graphicData uri="http://schemas.openxmlformats.org/presentationml/2006/ole">
            <p:oleObj spid="_x0000_s1415170" name="Document" r:id="rId6" imgW="8571590" imgH="845770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714348" y="3214686"/>
          <a:ext cx="6919912" cy="914400"/>
        </p:xfrm>
        <a:graphic>
          <a:graphicData uri="http://schemas.openxmlformats.org/presentationml/2006/ole">
            <p:oleObj spid="_x0000_s1468418" name="Document" r:id="rId3" imgW="7500366" imgH="99682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147763" y="1258888"/>
          <a:ext cx="7099300" cy="2241550"/>
        </p:xfrm>
        <a:graphic>
          <a:graphicData uri="http://schemas.openxmlformats.org/presentationml/2006/ole">
            <p:oleObj spid="_x0000_s1468419" name="Document" r:id="rId4" imgW="7870994" imgH="2499098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93839" y="4214818"/>
          <a:ext cx="6992937" cy="1595438"/>
        </p:xfrm>
        <a:graphic>
          <a:graphicData uri="http://schemas.openxmlformats.org/presentationml/2006/ole">
            <p:oleObj spid="_x0000_s1468420" name="Document" r:id="rId5" imgW="7756567" imgH="1785636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81075" y="963638"/>
          <a:ext cx="7597775" cy="6037262"/>
        </p:xfrm>
        <a:graphic>
          <a:graphicData uri="http://schemas.openxmlformats.org/presentationml/2006/ole">
            <p:oleObj spid="_x0000_s1907714" name="Document" r:id="rId3" imgW="8976042" imgH="6575454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27100" y="1273208"/>
          <a:ext cx="7678738" cy="6870700"/>
        </p:xfrm>
        <a:graphic>
          <a:graphicData uri="http://schemas.openxmlformats.org/presentationml/2006/ole">
            <p:oleObj spid="_x0000_s1908738" name="Document" r:id="rId3" imgW="9005909" imgH="8135046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27100" y="1344646"/>
          <a:ext cx="7678738" cy="6870700"/>
        </p:xfrm>
        <a:graphic>
          <a:graphicData uri="http://schemas.openxmlformats.org/presentationml/2006/ole">
            <p:oleObj spid="_x0000_s1917954" name="Document" r:id="rId3" imgW="9005909" imgH="8145862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62038" y="1076325"/>
          <a:ext cx="7275512" cy="4933950"/>
        </p:xfrm>
        <a:graphic>
          <a:graphicData uri="http://schemas.openxmlformats.org/presentationml/2006/ole">
            <p:oleObj spid="_x0000_s1918978" name="Document" r:id="rId3" imgW="8742511" imgH="5948877" progId="Word.Document.8">
              <p:embed/>
            </p:oleObj>
          </a:graphicData>
        </a:graphic>
      </p:graphicFrame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74753" y="1035076"/>
          <a:ext cx="7597775" cy="6037262"/>
        </p:xfrm>
        <a:graphic>
          <a:graphicData uri="http://schemas.openxmlformats.org/presentationml/2006/ole">
            <p:oleObj spid="_x0000_s1920002" name="Document" r:id="rId3" imgW="8976042" imgH="6584827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/>
            <a:r>
              <a:rPr lang="zh-CN" alt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课时  </a:t>
            </a:r>
            <a:r>
              <a:rPr lang="zh-CN" alt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定点、定值、探索性问题</a:t>
            </a:r>
          </a:p>
          <a:p>
            <a:pPr algn="ctr"/>
            <a:endParaRPr lang="zh-CN" altLang="en-US" sz="40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55668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69" name="内容占位符 2">
              <a:hlinkClick r:id="rId3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-4763" y="4454628"/>
            <a:ext cx="615951" cy="2045232"/>
            <a:chOff x="-3" y="2279"/>
            <a:chExt cx="388" cy="1048"/>
          </a:xfrm>
        </p:grpSpPr>
        <p:pic>
          <p:nvPicPr>
            <p:cNvPr id="155671" name="Picture 4">
              <a:hlinkClick r:id="rId4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72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3" y="242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887432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定点问题</a:t>
            </a:r>
          </a:p>
          <a:p>
            <a:endParaRPr lang="zh-CN" altLang="en-US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62151" name="Object 7"/>
          <p:cNvGraphicFramePr>
            <a:graphicFrameLocks noChangeAspect="1"/>
          </p:cNvGraphicFramePr>
          <p:nvPr/>
        </p:nvGraphicFramePr>
        <p:xfrm>
          <a:off x="1077940" y="1720850"/>
          <a:ext cx="7423150" cy="4006850"/>
        </p:xfrm>
        <a:graphic>
          <a:graphicData uri="http://schemas.openxmlformats.org/presentationml/2006/ole">
            <p:oleObj spid="_x0000_s1922050" name="Document" r:id="rId3" imgW="8627724" imgH="467228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40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409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409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65225" name="Object 9"/>
          <p:cNvGraphicFramePr>
            <a:graphicFrameLocks noChangeAspect="1"/>
          </p:cNvGraphicFramePr>
          <p:nvPr/>
        </p:nvGraphicFramePr>
        <p:xfrm>
          <a:off x="987453" y="3929066"/>
          <a:ext cx="7585075" cy="3013075"/>
        </p:xfrm>
        <a:graphic>
          <a:graphicData uri="http://schemas.openxmlformats.org/presentationml/2006/ole">
            <p:oleObj spid="_x0000_s1922051" name="Document" r:id="rId5" imgW="8321146" imgH="32864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6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65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0" grpId="0" autoUpdateAnimBg="0"/>
    </p:bldLst>
  </p:timing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51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51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51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128739" y="1000108"/>
          <a:ext cx="7300913" cy="6697662"/>
        </p:xfrm>
        <a:graphic>
          <a:graphicData uri="http://schemas.openxmlformats.org/presentationml/2006/ole">
            <p:oleObj spid="_x0000_s1923074" name="Document" r:id="rId4" imgW="8206719" imgH="754343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51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51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51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090639" y="1198594"/>
          <a:ext cx="7339013" cy="6731000"/>
        </p:xfrm>
        <a:graphic>
          <a:graphicData uri="http://schemas.openxmlformats.org/presentationml/2006/ole">
            <p:oleObj spid="_x0000_s1924098" name="Document" r:id="rId4" imgW="8206719" imgH="754343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51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51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51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090639" y="1198594"/>
          <a:ext cx="7339013" cy="6731000"/>
        </p:xfrm>
        <a:graphic>
          <a:graphicData uri="http://schemas.openxmlformats.org/presentationml/2006/ole">
            <p:oleObj spid="_x0000_s1958914" name="Document" r:id="rId4" imgW="8206719" imgH="75546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812823" y="3643314"/>
          <a:ext cx="7045325" cy="933450"/>
        </p:xfrm>
        <a:graphic>
          <a:graphicData uri="http://schemas.openxmlformats.org/presentationml/2006/ole">
            <p:oleObj spid="_x0000_s1469442" name="Document" r:id="rId3" imgW="7500366" imgH="99358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071538" y="1398597"/>
          <a:ext cx="7243763" cy="3387725"/>
        </p:xfrm>
        <a:graphic>
          <a:graphicData uri="http://schemas.openxmlformats.org/presentationml/2006/ole">
            <p:oleObj spid="_x0000_s1469443" name="Document" r:id="rId4" imgW="8214275" imgH="3835171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0935" name="Object 7"/>
          <p:cNvGraphicFramePr>
            <a:graphicFrameLocks noChangeAspect="1"/>
          </p:cNvGraphicFramePr>
          <p:nvPr/>
        </p:nvGraphicFramePr>
        <p:xfrm>
          <a:off x="1076325" y="1612900"/>
          <a:ext cx="7288213" cy="5016500"/>
        </p:xfrm>
        <a:graphic>
          <a:graphicData uri="http://schemas.openxmlformats.org/presentationml/2006/ole">
            <p:oleObj spid="_x0000_s1925122" name="Document" r:id="rId3" imgW="8075380" imgH="5564206" progId="Word.Document.8">
              <p:embed/>
            </p:oleObj>
          </a:graphicData>
        </a:graphic>
      </p:graphicFrame>
      <p:sp>
        <p:nvSpPr>
          <p:cNvPr id="1761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613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613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0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981075" y="1142984"/>
          <a:ext cx="7504113" cy="5110163"/>
        </p:xfrm>
        <a:graphic>
          <a:graphicData uri="http://schemas.openxmlformats.org/presentationml/2006/ole">
            <p:oleObj spid="_x0000_s1926146" name="Document" r:id="rId3" imgW="8180811" imgH="558006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920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921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921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877915" y="819185"/>
          <a:ext cx="7623175" cy="7610475"/>
        </p:xfrm>
        <a:graphic>
          <a:graphicData uri="http://schemas.openxmlformats.org/presentationml/2006/ole">
            <p:oleObj spid="_x0000_s1927170" name="Document" r:id="rId3" imgW="8720921" imgH="872268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02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023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02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16013" y="887432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定值问题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72391" name="Object 7"/>
          <p:cNvGraphicFramePr>
            <a:graphicFrameLocks noChangeAspect="1"/>
          </p:cNvGraphicFramePr>
          <p:nvPr/>
        </p:nvGraphicFramePr>
        <p:xfrm>
          <a:off x="927100" y="1714488"/>
          <a:ext cx="7570788" cy="6440488"/>
        </p:xfrm>
        <a:graphic>
          <a:graphicData uri="http://schemas.openxmlformats.org/presentationml/2006/ole">
            <p:oleObj spid="_x0000_s1931266" name="Document" r:id="rId3" imgW="8647155" imgH="739094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228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228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228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72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6424" name="Object 8"/>
          <p:cNvGraphicFramePr>
            <a:graphicFrameLocks noChangeAspect="1"/>
          </p:cNvGraphicFramePr>
          <p:nvPr/>
        </p:nvGraphicFramePr>
        <p:xfrm>
          <a:off x="1209675" y="1446223"/>
          <a:ext cx="7154863" cy="3482975"/>
        </p:xfrm>
        <a:graphic>
          <a:graphicData uri="http://schemas.openxmlformats.org/presentationml/2006/ole">
            <p:oleObj spid="_x0000_s1932290" name="Document" r:id="rId3" imgW="7919932" imgH="3866175" progId="Word.Document.8">
              <p:embed/>
            </p:oleObj>
          </a:graphicData>
        </a:graphic>
      </p:graphicFrame>
      <p:sp>
        <p:nvSpPr>
          <p:cNvPr id="18330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330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330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16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1000100" y="1000108"/>
          <a:ext cx="7461250" cy="5097463"/>
        </p:xfrm>
        <a:graphic>
          <a:graphicData uri="http://schemas.openxmlformats.org/presentationml/2006/ole">
            <p:oleObj spid="_x0000_s1933314" name="Document" r:id="rId3" imgW="8333020" imgH="5769340" progId="Word.Document.8">
              <p:embed/>
            </p:oleObj>
          </a:graphicData>
        </a:graphic>
      </p:graphicFrame>
      <p:sp>
        <p:nvSpPr>
          <p:cNvPr id="4710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10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10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1071538" y="1189057"/>
          <a:ext cx="7461250" cy="5097463"/>
        </p:xfrm>
        <a:graphic>
          <a:graphicData uri="http://schemas.openxmlformats.org/presentationml/2006/ole">
            <p:oleObj spid="_x0000_s1934338" name="Document" r:id="rId3" imgW="8323665" imgH="5777271" progId="Word.Document.8">
              <p:embed/>
            </p:oleObj>
          </a:graphicData>
        </a:graphic>
      </p:graphicFrame>
      <p:sp>
        <p:nvSpPr>
          <p:cNvPr id="4710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10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10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1071538" y="1260495"/>
          <a:ext cx="7461250" cy="5097463"/>
        </p:xfrm>
        <a:graphic>
          <a:graphicData uri="http://schemas.openxmlformats.org/presentationml/2006/ole">
            <p:oleObj spid="_x0000_s1959938" name="Document" r:id="rId3" imgW="8313949" imgH="5785202" progId="Word.Document.8">
              <p:embed/>
            </p:oleObj>
          </a:graphicData>
        </a:graphic>
      </p:graphicFrame>
      <p:sp>
        <p:nvSpPr>
          <p:cNvPr id="4710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10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10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1209675" y="1533525"/>
          <a:ext cx="7086600" cy="4867275"/>
        </p:xfrm>
        <a:graphic>
          <a:graphicData uri="http://schemas.openxmlformats.org/presentationml/2006/ole">
            <p:oleObj spid="_x0000_s1935362" name="Document" r:id="rId3" imgW="7972467" imgH="5495708" progId="Word.Document.8">
              <p:embed/>
            </p:oleObj>
          </a:graphicData>
        </a:graphic>
      </p:graphicFrame>
      <p:sp>
        <p:nvSpPr>
          <p:cNvPr id="18432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4330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4331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981075" y="1263650"/>
          <a:ext cx="7504113" cy="5110163"/>
        </p:xfrm>
        <a:graphic>
          <a:graphicData uri="http://schemas.openxmlformats.org/presentationml/2006/ole">
            <p:oleObj spid="_x0000_s1936386" name="Document" r:id="rId3" imgW="8171095" imgH="558800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920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921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921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903316" y="1681175"/>
          <a:ext cx="7669212" cy="3462337"/>
        </p:xfrm>
        <a:graphic>
          <a:graphicData uri="http://schemas.openxmlformats.org/presentationml/2006/ole">
            <p:oleObj spid="_x0000_s1470466" name="Document" r:id="rId3" imgW="8327263" imgH="3763067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071538" y="1130323"/>
          <a:ext cx="7423150" cy="5513387"/>
        </p:xfrm>
        <a:graphic>
          <a:graphicData uri="http://schemas.openxmlformats.org/presentationml/2006/ole">
            <p:oleObj spid="_x0000_s1937410" name="Document" r:id="rId3" imgW="8480912" imgH="636707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02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023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02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 　探究存在性问题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80583" name="Object 7"/>
          <p:cNvGraphicFramePr>
            <a:graphicFrameLocks noChangeAspect="1"/>
          </p:cNvGraphicFramePr>
          <p:nvPr/>
        </p:nvGraphicFramePr>
        <p:xfrm>
          <a:off x="1054127" y="2071678"/>
          <a:ext cx="7375525" cy="4887913"/>
        </p:xfrm>
        <a:graphic>
          <a:graphicData uri="http://schemas.openxmlformats.org/presentationml/2006/ole">
            <p:oleObj spid="_x0000_s1938434" name="Document" r:id="rId3" imgW="8350292" imgH="555951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944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945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945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8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062038" y="1438275"/>
          <a:ext cx="7369175" cy="3187700"/>
        </p:xfrm>
        <a:graphic>
          <a:graphicData uri="http://schemas.openxmlformats.org/presentationml/2006/ole">
            <p:oleObj spid="_x0000_s1939458" name="Document" r:id="rId4" imgW="8282284" imgH="359290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1000100" y="1206526"/>
          <a:ext cx="7523163" cy="5937250"/>
        </p:xfrm>
        <a:graphic>
          <a:graphicData uri="http://schemas.openxmlformats.org/presentationml/2006/ole">
            <p:oleObj spid="_x0000_s1940482" name="Document" r:id="rId3" imgW="8647874" imgH="7173189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1065240" y="1114452"/>
          <a:ext cx="7435850" cy="6172200"/>
        </p:xfrm>
        <a:graphic>
          <a:graphicData uri="http://schemas.openxmlformats.org/presentationml/2006/ole">
            <p:oleObj spid="_x0000_s1941506" name="Document" r:id="rId3" imgW="8638519" imgH="7184365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1192241" y="1277964"/>
          <a:ext cx="7523163" cy="5937250"/>
        </p:xfrm>
        <a:graphic>
          <a:graphicData uri="http://schemas.openxmlformats.org/presentationml/2006/ole">
            <p:oleObj spid="_x0000_s1942530" name="Document" r:id="rId3" imgW="8638519" imgH="7195181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143000" y="1425590"/>
          <a:ext cx="7167563" cy="4075112"/>
        </p:xfrm>
        <a:graphic>
          <a:graphicData uri="http://schemas.openxmlformats.org/presentationml/2006/ole">
            <p:oleObj spid="_x0000_s1943554" name="Document" r:id="rId3" imgW="8751866" imgH="4996754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0583" name="Object 7"/>
          <p:cNvGraphicFramePr>
            <a:graphicFrameLocks noChangeAspect="1"/>
          </p:cNvGraphicFramePr>
          <p:nvPr/>
        </p:nvGraphicFramePr>
        <p:xfrm>
          <a:off x="1049338" y="1285860"/>
          <a:ext cx="7300912" cy="4854575"/>
        </p:xfrm>
        <a:graphic>
          <a:graphicData uri="http://schemas.openxmlformats.org/presentationml/2006/ole">
            <p:oleObj spid="_x0000_s1944578" name="Document" r:id="rId3" imgW="8331221" imgH="557538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944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945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945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8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1071538" y="1043014"/>
          <a:ext cx="7435850" cy="6172200"/>
        </p:xfrm>
        <a:graphic>
          <a:graphicData uri="http://schemas.openxmlformats.org/presentationml/2006/ole">
            <p:oleObj spid="_x0000_s1945602" name="Document" r:id="rId3" imgW="8638519" imgH="7195181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977930" y="1028727"/>
          <a:ext cx="7880350" cy="6186487"/>
        </p:xfrm>
        <a:graphic>
          <a:graphicData uri="http://schemas.openxmlformats.org/presentationml/2006/ole">
            <p:oleObj spid="_x0000_s1946626" name="Document" r:id="rId3" imgW="9078235" imgH="7203112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812823" y="3781434"/>
          <a:ext cx="7045325" cy="933450"/>
        </p:xfrm>
        <a:graphic>
          <a:graphicData uri="http://schemas.openxmlformats.org/presentationml/2006/ole">
            <p:oleObj spid="_x0000_s1471490" name="Document" r:id="rId3" imgW="7500366" imgH="99502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187476" y="1357298"/>
          <a:ext cx="7099300" cy="3316287"/>
        </p:xfrm>
        <a:graphic>
          <a:graphicData uri="http://schemas.openxmlformats.org/presentationml/2006/ole">
            <p:oleObj spid="_x0000_s1471491" name="Document" r:id="rId4" imgW="8214275" imgH="3840939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16013" y="936625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 dirty="0" smtClean="0"/>
              <a:t>解题模版　</a:t>
            </a:r>
            <a:r>
              <a:rPr lang="en-US" altLang="en-US" sz="2400" b="1" dirty="0" smtClean="0"/>
              <a:t>10.</a:t>
            </a:r>
            <a:r>
              <a:rPr lang="zh-CN" altLang="en-US" sz="2400" b="1" dirty="0" smtClean="0"/>
              <a:t>直线与圆锥曲线的综合问题规范解答</a:t>
            </a:r>
            <a:endParaRPr lang="zh-CN" altLang="en-US" sz="2400" b="1" dirty="0"/>
          </a:p>
        </p:txBody>
      </p:sp>
      <p:graphicFrame>
        <p:nvGraphicFramePr>
          <p:cNvPr id="286727" name="Object 7"/>
          <p:cNvGraphicFramePr>
            <a:graphicFrameLocks noChangeAspect="1"/>
          </p:cNvGraphicFramePr>
          <p:nvPr/>
        </p:nvGraphicFramePr>
        <p:xfrm>
          <a:off x="1143000" y="1816116"/>
          <a:ext cx="7153275" cy="3898900"/>
        </p:xfrm>
        <a:graphic>
          <a:graphicData uri="http://schemas.openxmlformats.org/presentationml/2006/ole">
            <p:oleObj spid="_x0000_s1961986" name="Document" r:id="rId3" imgW="8180091" imgH="446571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048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8"/>
            <a:ext cx="615951" cy="2088166"/>
            <a:chOff x="-3" y="2279"/>
            <a:chExt cx="388" cy="1070"/>
          </a:xfrm>
        </p:grpSpPr>
        <p:pic>
          <p:nvPicPr>
            <p:cNvPr id="20481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4818" name="内容占位符 2"/>
            <p:cNvSpPr>
              <a:spLocks/>
            </p:cNvSpPr>
            <p:nvPr/>
          </p:nvSpPr>
          <p:spPr bwMode="auto">
            <a:xfrm>
              <a:off x="43" y="244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6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12" grpId="0" autoUpdateAnimBg="0"/>
    </p:bldLst>
  </p:timing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86727" name="Object 5"/>
          <p:cNvGraphicFramePr>
            <a:graphicFrameLocks noChangeAspect="1"/>
          </p:cNvGraphicFramePr>
          <p:nvPr/>
        </p:nvGraphicFramePr>
        <p:xfrm>
          <a:off x="1357290" y="1828800"/>
          <a:ext cx="6683375" cy="1789113"/>
        </p:xfrm>
        <a:graphic>
          <a:graphicData uri="http://schemas.openxmlformats.org/presentationml/2006/ole">
            <p:oleObj spid="_x0000_s1963010" name="Document" r:id="rId4" imgW="7770601" imgH="209063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143000" y="1077940"/>
          <a:ext cx="7342188" cy="6280150"/>
        </p:xfrm>
        <a:graphic>
          <a:graphicData uri="http://schemas.openxmlformats.org/presentationml/2006/ole">
            <p:oleObj spid="_x0000_s1964034" name="Document" r:id="rId3" imgW="8259254" imgH="7085584" progId="Word.Document.8">
              <p:embed/>
            </p:oleObj>
          </a:graphicData>
        </a:graphic>
      </p:graphicFrame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146175" y="1160491"/>
          <a:ext cx="7375525" cy="6340475"/>
        </p:xfrm>
        <a:graphic>
          <a:graphicData uri="http://schemas.openxmlformats.org/presentationml/2006/ole">
            <p:oleObj spid="_x0000_s1965058" name="Document" r:id="rId3" imgW="8259254" imgH="7085584" progId="Word.Document.8">
              <p:embed/>
            </p:oleObj>
          </a:graphicData>
        </a:graphic>
      </p:graphicFrame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146175" y="1303367"/>
          <a:ext cx="7375525" cy="6340475"/>
        </p:xfrm>
        <a:graphic>
          <a:graphicData uri="http://schemas.openxmlformats.org/presentationml/2006/ole">
            <p:oleObj spid="_x0000_s1966082" name="Document" r:id="rId3" imgW="8259254" imgH="7095318" progId="Word.Document.8">
              <p:embed/>
            </p:oleObj>
          </a:graphicData>
        </a:graphic>
      </p:graphicFrame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8"/>
          <p:cNvGraphicFramePr>
            <a:graphicFrameLocks noChangeAspect="1"/>
          </p:cNvGraphicFramePr>
          <p:nvPr/>
        </p:nvGraphicFramePr>
        <p:xfrm>
          <a:off x="1209675" y="1639888"/>
          <a:ext cx="6992938" cy="4035425"/>
        </p:xfrm>
        <a:graphic>
          <a:graphicData uri="http://schemas.openxmlformats.org/presentationml/2006/ole">
            <p:oleObj spid="_x0000_s1967106" name="Document" r:id="rId4" imgW="8117840" imgH="469932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1143000" y="2030413"/>
          <a:ext cx="7046913" cy="2581275"/>
        </p:xfrm>
        <a:graphic>
          <a:graphicData uri="http://schemas.openxmlformats.org/presentationml/2006/ole">
            <p:oleObj spid="_x0000_s1947650" name="Document" r:id="rId3" imgW="8458242" imgH="31126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43002" y="1142984"/>
          <a:ext cx="7558088" cy="5889625"/>
        </p:xfrm>
        <a:graphic>
          <a:graphicData uri="http://schemas.openxmlformats.org/presentationml/2006/ole">
            <p:oleObj spid="_x0000_s1948674" name="Document" r:id="rId3" imgW="9558613" imgH="7497293" progId="Word.Document.8">
              <p:embed/>
            </p:oleObj>
          </a:graphicData>
        </a:graphic>
      </p:graphicFrame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00100" y="995363"/>
          <a:ext cx="7570788" cy="5486400"/>
        </p:xfrm>
        <a:graphic>
          <a:graphicData uri="http://schemas.openxmlformats.org/presentationml/2006/ole">
            <p:oleObj spid="_x0000_s1949698" name="Document" r:id="rId3" imgW="9089750" imgH="6603934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95363" y="1074762"/>
          <a:ext cx="7570787" cy="5783262"/>
        </p:xfrm>
        <a:graphic>
          <a:graphicData uri="http://schemas.openxmlformats.org/presentationml/2006/ole">
            <p:oleObj spid="_x0000_s1950722" name="Document" r:id="rId3" imgW="9089750" imgH="6963369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989040" y="1755787"/>
          <a:ext cx="7512050" cy="3387725"/>
        </p:xfrm>
        <a:graphic>
          <a:graphicData uri="http://schemas.openxmlformats.org/presentationml/2006/ole">
            <p:oleObj spid="_x0000_s1472514" name="Document" r:id="rId3" imgW="8327263" imgH="3767754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71538" y="1289076"/>
          <a:ext cx="7570787" cy="5783262"/>
        </p:xfrm>
        <a:graphic>
          <a:graphicData uri="http://schemas.openxmlformats.org/presentationml/2006/ole">
            <p:oleObj spid="_x0000_s1951746" name="Document" r:id="rId3" imgW="9089750" imgH="6972742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62038" y="1209694"/>
          <a:ext cx="7275512" cy="4933950"/>
        </p:xfrm>
        <a:graphic>
          <a:graphicData uri="http://schemas.openxmlformats.org/presentationml/2006/ole">
            <p:oleObj spid="_x0000_s1952770" name="Document" r:id="rId3" imgW="8742511" imgH="5948877" progId="Word.Document.8">
              <p:embed/>
            </p:oleObj>
          </a:graphicData>
        </a:graphic>
      </p:graphicFrame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27100" y="1104926"/>
          <a:ext cx="7747000" cy="6038850"/>
        </p:xfrm>
        <a:graphic>
          <a:graphicData uri="http://schemas.openxmlformats.org/presentationml/2006/ole">
            <p:oleObj spid="_x0000_s1953794" name="Document" r:id="rId3" imgW="9084712" imgH="7137498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28662" y="785794"/>
          <a:ext cx="7678738" cy="6870700"/>
        </p:xfrm>
        <a:graphic>
          <a:graphicData uri="http://schemas.openxmlformats.org/presentationml/2006/ole">
            <p:oleObj spid="_x0000_s1954818" name="Document" r:id="rId3" imgW="9005909" imgH="8145862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47765" y="1214422"/>
          <a:ext cx="7624763" cy="6897687"/>
        </p:xfrm>
        <a:graphic>
          <a:graphicData uri="http://schemas.openxmlformats.org/presentationml/2006/ole">
            <p:oleObj spid="_x0000_s1955842" name="Document" r:id="rId3" imgW="9005909" imgH="8157038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圆锥曲线的综合问题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898553" y="1778001"/>
          <a:ext cx="7673975" cy="1865313"/>
        </p:xfrm>
        <a:graphic>
          <a:graphicData uri="http://schemas.openxmlformats.org/presentationml/2006/ole">
            <p:oleObj spid="_x0000_s1473538" name="Document" r:id="rId3" imgW="8899038" imgH="2155886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579457" y="3424245"/>
          <a:ext cx="6778625" cy="1076325"/>
        </p:xfrm>
        <a:graphic>
          <a:graphicData uri="http://schemas.openxmlformats.org/presentationml/2006/ole">
            <p:oleObj spid="_x0000_s1473539" name="Document" r:id="rId4" imgW="7509722" imgH="11940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071538" y="3956092"/>
          <a:ext cx="7473950" cy="5473700"/>
        </p:xfrm>
        <a:graphic>
          <a:graphicData uri="http://schemas.openxmlformats.org/presentationml/2006/ole">
            <p:oleObj spid="_x0000_s1473540" name="Document" r:id="rId6" imgW="8480912" imgH="62066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241450" y="1076325"/>
          <a:ext cx="6831012" cy="3082925"/>
        </p:xfrm>
        <a:graphic>
          <a:graphicData uri="http://schemas.openxmlformats.org/presentationml/2006/ole">
            <p:oleObj spid="_x0000_s1474562" name="Document" r:id="rId3" imgW="7893664" imgH="3584972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723921" y="2852741"/>
          <a:ext cx="6777037" cy="1076325"/>
        </p:xfrm>
        <a:graphic>
          <a:graphicData uri="http://schemas.openxmlformats.org/presentationml/2006/ole">
            <p:oleObj spid="_x0000_s1474563" name="Document" r:id="rId4" imgW="7509722" imgH="11940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219200" y="3713202"/>
          <a:ext cx="7243763" cy="5359400"/>
        </p:xfrm>
        <a:graphic>
          <a:graphicData uri="http://schemas.openxmlformats.org/presentationml/2006/ole">
            <p:oleObj spid="_x0000_s1474564" name="Document" r:id="rId6" imgW="8369723" imgH="62066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147763" y="1666875"/>
          <a:ext cx="7170737" cy="3748088"/>
        </p:xfrm>
        <a:graphic>
          <a:graphicData uri="http://schemas.openxmlformats.org/presentationml/2006/ole">
            <p:oleObj spid="_x0000_s1475586" name="Document" r:id="rId3" imgW="8282284" imgH="4354314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900140" y="3873500"/>
          <a:ext cx="7600950" cy="1074738"/>
        </p:xfrm>
        <a:graphic>
          <a:graphicData uri="http://schemas.openxmlformats.org/presentationml/2006/ole">
            <p:oleObj spid="_x0000_s1475587" name="Document" r:id="rId4" imgW="8248100" imgH="1167351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071538" y="1785926"/>
          <a:ext cx="7386638" cy="3173412"/>
        </p:xfrm>
        <a:graphic>
          <a:graphicData uri="http://schemas.openxmlformats.org/presentationml/2006/ole">
            <p:oleObj spid="_x0000_s1476610" name="Document" r:id="rId4" imgW="8974603" imgH="383697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两直线平行与垂直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041427" y="1785926"/>
          <a:ext cx="7459663" cy="4464050"/>
        </p:xfrm>
        <a:graphic>
          <a:graphicData uri="http://schemas.openxmlformats.org/presentationml/2006/ole">
            <p:oleObj spid="_x0000_s1477634" name="Document" r:id="rId3" imgW="8272928" imgH="494808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523267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 sz="1800" b="0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523269" name="矩形 5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23270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zh-CN" altLang="en-US" sz="1800" b="0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1271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>
              <a:lnSpc>
                <a:spcPts val="3500"/>
              </a:lnSpc>
            </a:pPr>
            <a:r>
              <a:rPr lang="zh-CN" altLang="en-US">
                <a:latin typeface="宋体" pitchFamily="2" charset="-122"/>
              </a:rPr>
              <a:t>    </a:t>
            </a:r>
          </a:p>
        </p:txBody>
      </p:sp>
      <p:sp>
        <p:nvSpPr>
          <p:cNvPr id="523272" name="同侧圆角矩形 9"/>
          <p:cNvSpPr>
            <a:spLocks noChangeArrowheads="1"/>
          </p:cNvSpPr>
          <p:nvPr/>
        </p:nvSpPr>
        <p:spPr bwMode="auto">
          <a:xfrm>
            <a:off x="3314700" y="508000"/>
            <a:ext cx="2484438" cy="473075"/>
          </a:xfrm>
          <a:custGeom>
            <a:avLst/>
            <a:gdLst>
              <a:gd name="T0" fmla="*/ 78842 w 2484611"/>
              <a:gd name="T1" fmla="*/ 0 h 473075"/>
              <a:gd name="T2" fmla="*/ 2405597 w 2484611"/>
              <a:gd name="T3" fmla="*/ 0 h 473075"/>
              <a:gd name="T4" fmla="*/ 2484438 w 2484611"/>
              <a:gd name="T5" fmla="*/ 78847 h 473075"/>
              <a:gd name="T6" fmla="*/ 2484438 w 2484611"/>
              <a:gd name="T7" fmla="*/ 473075 h 473075"/>
              <a:gd name="T8" fmla="*/ 2484438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2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ts val="2200"/>
              </a:lnSpc>
            </a:pPr>
            <a:r>
              <a:rPr lang="zh-CN" altLang="en-US" sz="260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sp>
        <p:nvSpPr>
          <p:cNvPr id="11273" name="动作按钮: 自定义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>
              <a:lnSpc>
                <a:spcPts val="16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1274" name="Object 10"/>
          <p:cNvGraphicFramePr>
            <a:graphicFrameLocks noChangeAspect="1"/>
          </p:cNvGraphicFramePr>
          <p:nvPr/>
        </p:nvGraphicFramePr>
        <p:xfrm>
          <a:off x="827114" y="1701800"/>
          <a:ext cx="7531100" cy="4838700"/>
        </p:xfrm>
        <a:graphic>
          <a:graphicData uri="http://schemas.openxmlformats.org/presentationml/2006/ole">
            <p:oleObj spid="_x0000_s1416194" name="Document" r:id="rId6" imgW="8315748" imgH="535763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3" name="Object 5"/>
          <p:cNvGraphicFramePr>
            <a:graphicFrameLocks noChangeAspect="1"/>
          </p:cNvGraphicFramePr>
          <p:nvPr/>
        </p:nvGraphicFramePr>
        <p:xfrm>
          <a:off x="1204938" y="2000240"/>
          <a:ext cx="7010400" cy="1973263"/>
        </p:xfrm>
        <a:graphic>
          <a:graphicData uri="http://schemas.openxmlformats.org/presentationml/2006/ole">
            <p:oleObj spid="_x0000_s1478658" name="Document" r:id="rId4" imgW="7777078" imgH="218544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1472" y="1285860"/>
          <a:ext cx="6899275" cy="547687"/>
        </p:xfrm>
        <a:graphic>
          <a:graphicData uri="http://schemas.openxmlformats.org/presentationml/2006/ole">
            <p:oleObj spid="_x0000_s1479682" name="Document" r:id="rId4" imgW="7490650" imgH="605667" progId="Word.Document.8">
              <p:embed/>
            </p:oleObj>
          </a:graphicData>
        </a:graphic>
      </p:graphicFrame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071538" y="2251102"/>
          <a:ext cx="7448550" cy="5035550"/>
        </p:xfrm>
        <a:graphic>
          <a:graphicData uri="http://schemas.openxmlformats.org/presentationml/2006/ole">
            <p:oleObj spid="_x0000_s1479683" name="Document" r:id="rId5" imgW="7973187" imgH="539728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19200" y="1398588"/>
          <a:ext cx="7010400" cy="4859337"/>
        </p:xfrm>
        <a:graphic>
          <a:graphicData uri="http://schemas.openxmlformats.org/presentationml/2006/ole">
            <p:oleObj spid="_x0000_s1480706" name="Document" r:id="rId3" imgW="7768082" imgH="5389356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47763" y="1219200"/>
          <a:ext cx="7064375" cy="4859338"/>
        </p:xfrm>
        <a:graphic>
          <a:graphicData uri="http://schemas.openxmlformats.org/presentationml/2006/ole">
            <p:oleObj spid="_x0000_s1481730" name="Document" r:id="rId3" imgW="7665170" imgH="528120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81110" y="4441841"/>
          <a:ext cx="6777038" cy="1201737"/>
        </p:xfrm>
        <a:graphic>
          <a:graphicData uri="http://schemas.openxmlformats.org/presentationml/2006/ole">
            <p:oleObj spid="_x0000_s1481731" name="Document" r:id="rId5" imgW="7517998" imgH="13306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168426" y="1285860"/>
          <a:ext cx="7189788" cy="4518025"/>
        </p:xfrm>
        <a:graphic>
          <a:graphicData uri="http://schemas.openxmlformats.org/presentationml/2006/ole">
            <p:oleObj spid="_x0000_s1482754" name="Document" r:id="rId4" imgW="7648977" imgH="481216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距离问题</a:t>
            </a:r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71538" y="1917700"/>
          <a:ext cx="7369175" cy="5181600"/>
        </p:xfrm>
        <a:graphic>
          <a:graphicData uri="http://schemas.openxmlformats.org/presentationml/2006/ole">
            <p:oleObj spid="_x0000_s1483778" name="Document" r:id="rId3" imgW="8165338" imgH="576285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29386" name="Object 10"/>
          <p:cNvGraphicFramePr>
            <a:graphicFrameLocks noChangeAspect="1"/>
          </p:cNvGraphicFramePr>
          <p:nvPr/>
        </p:nvGraphicFramePr>
        <p:xfrm>
          <a:off x="828700" y="3957654"/>
          <a:ext cx="7315200" cy="1828800"/>
        </p:xfrm>
        <a:graphic>
          <a:graphicData uri="http://schemas.openxmlformats.org/presentationml/2006/ole">
            <p:oleObj spid="_x0000_s1484802" name="Document" r:id="rId3" imgW="7625948" imgH="1920469" progId="Word.Document.8">
              <p:embed/>
            </p:oleObj>
          </a:graphicData>
        </a:graphic>
      </p:graphicFrame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071538" y="1214422"/>
          <a:ext cx="7423150" cy="1846262"/>
        </p:xfrm>
        <a:graphic>
          <a:graphicData uri="http://schemas.openxmlformats.org/presentationml/2006/ole">
            <p:oleObj spid="_x0000_s1484803" name="Document" r:id="rId5" imgW="8232627" imgH="204665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71538" y="1179528"/>
          <a:ext cx="7369175" cy="4464050"/>
        </p:xfrm>
        <a:graphic>
          <a:graphicData uri="http://schemas.openxmlformats.org/presentationml/2006/ole">
            <p:oleObj spid="_x0000_s1485826" name="Document" r:id="rId4" imgW="8330502" imgH="535690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954115" y="1643050"/>
          <a:ext cx="7546975" cy="3225800"/>
        </p:xfrm>
        <a:graphic>
          <a:graphicData uri="http://schemas.openxmlformats.org/presentationml/2006/ole">
            <p:oleObj spid="_x0000_s1486850" name="Document" r:id="rId4" imgW="8366125" imgH="357632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071538" y="1090637"/>
          <a:ext cx="7315200" cy="5838825"/>
        </p:xfrm>
        <a:graphic>
          <a:graphicData uri="http://schemas.openxmlformats.org/presentationml/2006/ole">
            <p:oleObj spid="_x0000_s1487874" name="Document" r:id="rId3" imgW="7625948" imgH="609524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50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45099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51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46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直线的倾斜角与斜率、直线的方程</a:t>
            </a:r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5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8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8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058891" y="2143116"/>
          <a:ext cx="7513637" cy="6115050"/>
        </p:xfrm>
        <a:graphic>
          <a:graphicData uri="http://schemas.openxmlformats.org/presentationml/2006/ole">
            <p:oleObj spid="_x0000_s1488898" name="Document" r:id="rId3" imgW="7986501" imgH="650515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71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471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71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1472" y="1214422"/>
          <a:ext cx="6757987" cy="769937"/>
        </p:xfrm>
        <a:graphic>
          <a:graphicData uri="http://schemas.openxmlformats.org/presentationml/2006/ole">
            <p:oleObj spid="_x0000_s1488899" name="Document" r:id="rId5" imgW="7498567" imgH="8537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00113" y="1052513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对称问题</a:t>
            </a:r>
            <a:r>
              <a:rPr lang="zh-CN" altLang="zh-CN" dirty="0">
                <a:latin typeface="宋体" charset="-122"/>
              </a:rPr>
              <a:t>　</a:t>
            </a:r>
            <a:endParaRPr lang="en-US" altLang="zh-CN" dirty="0" smtClean="0">
              <a:latin typeface="宋体" charset="-122"/>
            </a:endParaRPr>
          </a:p>
          <a:p>
            <a:r>
              <a:rPr lang="zh-CN" altLang="en-US" dirty="0" smtClean="0"/>
              <a:t> 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/>
              <a:t>考向</a:t>
            </a:r>
            <a:r>
              <a:rPr lang="en-US" dirty="0" smtClean="0"/>
              <a:t>1</a:t>
            </a:r>
            <a:r>
              <a:rPr lang="zh-CN" altLang="en-US" dirty="0" smtClean="0"/>
              <a:t>　　点关于点的对称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114452" y="2498753"/>
          <a:ext cx="7315200" cy="5002213"/>
        </p:xfrm>
        <a:graphic>
          <a:graphicData uri="http://schemas.openxmlformats.org/presentationml/2006/ole">
            <p:oleObj spid="_x0000_s1489922" name="Document" r:id="rId3" imgW="7774559" imgH="533672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502" name="Object 6"/>
          <p:cNvGraphicFramePr>
            <a:graphicFrameLocks noChangeAspect="1"/>
          </p:cNvGraphicFramePr>
          <p:nvPr/>
        </p:nvGraphicFramePr>
        <p:xfrm>
          <a:off x="1043012" y="3714752"/>
          <a:ext cx="7100888" cy="2044700"/>
        </p:xfrm>
        <a:graphic>
          <a:graphicData uri="http://schemas.openxmlformats.org/presentationml/2006/ole">
            <p:oleObj spid="_x0000_s1490946" name="Document" r:id="rId3" imgW="7709069" imgH="223195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19200" y="1290638"/>
          <a:ext cx="6867525" cy="2349500"/>
        </p:xfrm>
        <a:graphic>
          <a:graphicData uri="http://schemas.openxmlformats.org/presentationml/2006/ole">
            <p:oleObj spid="_x0000_s1490947" name="Document" r:id="rId4" imgW="7604358" imgH="2621673" progId="Word.Document.8">
              <p:embed/>
            </p:oleObj>
          </a:graphicData>
        </a:graphic>
      </p:graphicFrame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3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1538" y="1357298"/>
          <a:ext cx="7369175" cy="6132512"/>
        </p:xfrm>
        <a:graphic>
          <a:graphicData uri="http://schemas.openxmlformats.org/presentationml/2006/ole">
            <p:oleObj spid="_x0000_s1491970" name="Document" r:id="rId3" imgW="8340577" imgH="6944262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55713" y="1500174"/>
          <a:ext cx="6902450" cy="4824412"/>
        </p:xfrm>
        <a:graphic>
          <a:graphicData uri="http://schemas.openxmlformats.org/presentationml/2006/ole">
            <p:oleObj spid="_x0000_s1492994" name="Document" r:id="rId3" imgW="7646818" imgH="5347896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81119" y="1052513"/>
            <a:ext cx="7920037" cy="5399087"/>
          </a:xfrm>
        </p:spPr>
        <p:txBody>
          <a:bodyPr/>
          <a:lstStyle/>
          <a:p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/>
              <a:t>考向</a:t>
            </a:r>
            <a:r>
              <a:rPr lang="en-US" dirty="0" smtClean="0"/>
              <a:t>2</a:t>
            </a:r>
            <a:r>
              <a:rPr lang="zh-CN" altLang="en-US" dirty="0" smtClean="0"/>
              <a:t>　　点关于线对称</a:t>
            </a:r>
          </a:p>
          <a:p>
            <a:endParaRPr lang="zh-CN" altLang="en-US" dirty="0"/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60477" y="2284440"/>
          <a:ext cx="7297737" cy="5002212"/>
        </p:xfrm>
        <a:graphic>
          <a:graphicData uri="http://schemas.openxmlformats.org/presentationml/2006/ole">
            <p:oleObj spid="_x0000_s1494018" name="Document" r:id="rId3" imgW="7764844" imgH="533672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14414" y="1152525"/>
          <a:ext cx="6865937" cy="2347913"/>
        </p:xfrm>
        <a:graphic>
          <a:graphicData uri="http://schemas.openxmlformats.org/presentationml/2006/ole">
            <p:oleObj spid="_x0000_s1495042" name="Document" r:id="rId3" imgW="7604358" imgH="2621673" progId="Word.Document.8">
              <p:embed/>
            </p:oleObj>
          </a:graphicData>
        </a:graphic>
      </p:graphicFrame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03353" y="2554312"/>
          <a:ext cx="7369175" cy="4446588"/>
        </p:xfrm>
        <a:graphic>
          <a:graphicData uri="http://schemas.openxmlformats.org/presentationml/2006/ole">
            <p:oleObj spid="_x0000_s1495043" name="Document" r:id="rId5" imgW="8543163" imgH="51420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312888" y="1571612"/>
          <a:ext cx="6902450" cy="4824412"/>
        </p:xfrm>
        <a:graphic>
          <a:graphicData uri="http://schemas.openxmlformats.org/presentationml/2006/ole">
            <p:oleObj spid="_x0000_s1496066" name="Document" r:id="rId3" imgW="7637462" imgH="5347896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81119" y="1052513"/>
            <a:ext cx="7920037" cy="5399087"/>
          </a:xfrm>
        </p:spPr>
        <p:txBody>
          <a:bodyPr/>
          <a:lstStyle/>
          <a:p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/>
              <a:t>考向</a:t>
            </a:r>
            <a:r>
              <a:rPr lang="en-US" dirty="0" smtClean="0"/>
              <a:t>3</a:t>
            </a:r>
            <a:r>
              <a:rPr lang="zh-CN" altLang="en-US" dirty="0" smtClean="0"/>
              <a:t>　　线关于线对称</a:t>
            </a:r>
            <a:endParaRPr lang="zh-CN" altLang="en-US" dirty="0"/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60477" y="2070125"/>
          <a:ext cx="7297737" cy="5002213"/>
        </p:xfrm>
        <a:graphic>
          <a:graphicData uri="http://schemas.openxmlformats.org/presentationml/2006/ole">
            <p:oleObj spid="_x0000_s1497090" name="Document" r:id="rId3" imgW="7755488" imgH="533672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502" name="Object 6"/>
          <p:cNvGraphicFramePr>
            <a:graphicFrameLocks noChangeAspect="1"/>
          </p:cNvGraphicFramePr>
          <p:nvPr/>
        </p:nvGraphicFramePr>
        <p:xfrm>
          <a:off x="901724" y="3783013"/>
          <a:ext cx="7099300" cy="2044700"/>
        </p:xfrm>
        <a:graphic>
          <a:graphicData uri="http://schemas.openxmlformats.org/presentationml/2006/ole">
            <p:oleObj spid="_x0000_s1498114" name="Document" r:id="rId3" imgW="7709069" imgH="223195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142976" y="1285860"/>
          <a:ext cx="7189787" cy="2349500"/>
        </p:xfrm>
        <a:graphic>
          <a:graphicData uri="http://schemas.openxmlformats.org/presentationml/2006/ole">
            <p:oleObj spid="_x0000_s1498115" name="Document" r:id="rId4" imgW="7974266" imgH="2602926" progId="Word.Document.8">
              <p:embed/>
            </p:oleObj>
          </a:graphicData>
        </a:graphic>
      </p:graphicFrame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3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14400" y="1552575"/>
          <a:ext cx="7332663" cy="5072063"/>
        </p:xfrm>
        <a:graphic>
          <a:graphicData uri="http://schemas.openxmlformats.org/presentationml/2006/ole">
            <p:oleObj spid="_x0000_s1417218" name="Document" r:id="rId5" imgW="8095530" imgH="56262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00100" y="1142984"/>
          <a:ext cx="7494588" cy="4911725"/>
        </p:xfrm>
        <a:graphic>
          <a:graphicData uri="http://schemas.openxmlformats.org/presentationml/2006/ole">
            <p:oleObj spid="_x0000_s1499138" name="Document" r:id="rId4" imgW="9060603" imgH="595212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95402" y="1147763"/>
          <a:ext cx="7334250" cy="4805362"/>
        </p:xfrm>
        <a:graphic>
          <a:graphicData uri="http://schemas.openxmlformats.org/presentationml/2006/ole">
            <p:oleObj spid="_x0000_s1500162" name="Document" r:id="rId4" imgW="9060603" imgH="596005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23966" y="739805"/>
          <a:ext cx="7548562" cy="6975475"/>
        </p:xfrm>
        <a:graphic>
          <a:graphicData uri="http://schemas.openxmlformats.org/presentationml/2006/ole">
            <p:oleObj spid="_x0000_s1501186" name="Document" r:id="rId3" imgW="8370443" imgH="7729826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81119" y="1052513"/>
            <a:ext cx="7920037" cy="5399087"/>
          </a:xfrm>
        </p:spPr>
        <p:txBody>
          <a:bodyPr/>
          <a:lstStyle/>
          <a:p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zh-CN" altLang="en-US" dirty="0" smtClean="0"/>
              <a:t>考向</a:t>
            </a:r>
            <a:r>
              <a:rPr lang="en-US" dirty="0" smtClean="0"/>
              <a:t>4</a:t>
            </a:r>
            <a:r>
              <a:rPr lang="zh-CN" altLang="en-US" dirty="0" smtClean="0"/>
              <a:t>　　对称问题的应用</a:t>
            </a:r>
          </a:p>
          <a:p>
            <a:endParaRPr lang="zh-CN" altLang="en-US" dirty="0" smtClean="0"/>
          </a:p>
          <a:p>
            <a:endParaRPr lang="zh-CN" altLang="en-US" dirty="0"/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76325" y="1857364"/>
          <a:ext cx="7278688" cy="5002213"/>
        </p:xfrm>
        <a:graphic>
          <a:graphicData uri="http://schemas.openxmlformats.org/presentationml/2006/ole">
            <p:oleObj spid="_x0000_s1502210" name="Document" r:id="rId3" imgW="7745772" imgH="533672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14414" y="2000240"/>
          <a:ext cx="7010400" cy="2401887"/>
        </p:xfrm>
        <a:graphic>
          <a:graphicData uri="http://schemas.openxmlformats.org/presentationml/2006/ole">
            <p:oleObj spid="_x0000_s1503234" name="Document" r:id="rId4" imgW="7604358" imgH="262455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502" name="Object 6"/>
          <p:cNvGraphicFramePr>
            <a:graphicFrameLocks noChangeAspect="1"/>
          </p:cNvGraphicFramePr>
          <p:nvPr/>
        </p:nvGraphicFramePr>
        <p:xfrm>
          <a:off x="714348" y="1857364"/>
          <a:ext cx="7205662" cy="2073275"/>
        </p:xfrm>
        <a:graphic>
          <a:graphicData uri="http://schemas.openxmlformats.org/presentationml/2006/ole">
            <p:oleObj spid="_x0000_s1504258" name="Document" r:id="rId3" imgW="7709069" imgH="223195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14414" y="3071810"/>
          <a:ext cx="7192962" cy="4205288"/>
        </p:xfrm>
        <a:graphic>
          <a:graphicData uri="http://schemas.openxmlformats.org/presentationml/2006/ole">
            <p:oleObj spid="_x0000_s1504259" name="Document" r:id="rId5" imgW="8642837" imgH="507282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55713" y="1779588"/>
          <a:ext cx="6924675" cy="4852987"/>
        </p:xfrm>
        <a:graphic>
          <a:graphicData uri="http://schemas.openxmlformats.org/presentationml/2006/ole">
            <p:oleObj spid="_x0000_s1505282" name="Document" r:id="rId3" imgW="7618391" imgH="5347896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785794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 dirty="0" smtClean="0"/>
              <a:t>创新应用　　</a:t>
            </a:r>
            <a:r>
              <a:rPr lang="en-US" sz="2400" b="1" dirty="0" smtClean="0"/>
              <a:t>6.</a:t>
            </a:r>
            <a:r>
              <a:rPr lang="zh-CN" altLang="en-US" sz="2400" b="1" dirty="0" smtClean="0"/>
              <a:t>有关</a:t>
            </a:r>
            <a:r>
              <a:rPr lang="en-US" sz="2400" b="1" dirty="0" smtClean="0"/>
              <a:t>“</a:t>
            </a:r>
            <a:r>
              <a:rPr lang="zh-CN" altLang="en-US" sz="2400" b="1" dirty="0" smtClean="0"/>
              <a:t>距离</a:t>
            </a:r>
            <a:r>
              <a:rPr lang="en-US" sz="2400" b="1" dirty="0" smtClean="0"/>
              <a:t>”</a:t>
            </a:r>
            <a:r>
              <a:rPr lang="zh-CN" altLang="en-US" sz="2400" b="1" dirty="0" smtClean="0"/>
              <a:t>的创新问题</a:t>
            </a:r>
            <a:endParaRPr lang="zh-CN" alt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881090" y="1357298"/>
          <a:ext cx="7620000" cy="5307013"/>
        </p:xfrm>
        <a:graphic>
          <a:graphicData uri="http://schemas.openxmlformats.org/presentationml/2006/ole">
            <p:oleObj spid="_x0000_s1506306" name="Document" r:id="rId3" imgW="8638519" imgH="602602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219200" y="1476369"/>
          <a:ext cx="7242175" cy="1023937"/>
        </p:xfrm>
        <a:graphic>
          <a:graphicData uri="http://schemas.openxmlformats.org/presentationml/2006/ole">
            <p:oleObj spid="_x0000_s1507330" name="Document" r:id="rId4" imgW="8358568" imgH="1178167" progId="Word.Document.8">
              <p:embed/>
            </p:oleObj>
          </a:graphicData>
        </a:graphic>
      </p:graphicFrame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133500" y="3714752"/>
          <a:ext cx="7010400" cy="815975"/>
        </p:xfrm>
        <a:graphic>
          <a:graphicData uri="http://schemas.openxmlformats.org/presentationml/2006/ole">
            <p:oleObj spid="_x0000_s1507331" name="Document" r:id="rId5" imgW="7604358" imgH="8998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两直线的位置关系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4" name="Object 8"/>
          <p:cNvGraphicFramePr>
            <a:graphicFrameLocks noChangeAspect="1"/>
          </p:cNvGraphicFramePr>
          <p:nvPr/>
        </p:nvGraphicFramePr>
        <p:xfrm>
          <a:off x="928662" y="1066828"/>
          <a:ext cx="7656513" cy="6291262"/>
        </p:xfrm>
        <a:graphic>
          <a:graphicData uri="http://schemas.openxmlformats.org/presentationml/2006/ole">
            <p:oleObj spid="_x0000_s1508354" name="Document" r:id="rId4" imgW="8440251" imgH="693308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theme/theme1.xml><?xml version="1.0" encoding="utf-8"?>
<a:theme xmlns:a="http://schemas.openxmlformats.org/drawingml/2006/main" name="1_Office 主题​​">
  <a:themeElements>
    <a:clrScheme name="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3946</TotalTime>
  <Pages>0</Pages>
  <Words>4461</Words>
  <Characters>0</Characters>
  <Application>Microsoft Office PowerPoint</Application>
  <DocSecurity>0</DocSecurity>
  <PresentationFormat>全屏显示(4:3)</PresentationFormat>
  <Lines>0</Lines>
  <Paragraphs>1902</Paragraphs>
  <Slides>644</Slides>
  <Notes>11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644</vt:i4>
      </vt:variant>
    </vt:vector>
  </HeadingPairs>
  <TitlesOfParts>
    <vt:vector size="648" baseType="lpstr">
      <vt:lpstr>1_Office 主题​​</vt:lpstr>
      <vt:lpstr>Document</vt:lpstr>
      <vt:lpstr>文档</vt:lpstr>
      <vt:lpstr>Microsoft Word 97 - 2003 Document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第46讲　直线的倾斜角与斜率、直线的方程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  <vt:lpstr>幻灯片 78</vt:lpstr>
      <vt:lpstr>幻灯片 79</vt:lpstr>
      <vt:lpstr>幻灯片 80</vt:lpstr>
      <vt:lpstr>幻灯片 81</vt:lpstr>
      <vt:lpstr>幻灯片 82</vt:lpstr>
      <vt:lpstr>幻灯片 83</vt:lpstr>
      <vt:lpstr>幻灯片 84</vt:lpstr>
      <vt:lpstr>幻灯片 85</vt:lpstr>
      <vt:lpstr>幻灯片 86</vt:lpstr>
      <vt:lpstr>幻灯片 87</vt:lpstr>
      <vt:lpstr>幻灯片 88</vt:lpstr>
      <vt:lpstr>幻灯片 89</vt:lpstr>
      <vt:lpstr>幻灯片 90</vt:lpstr>
      <vt:lpstr>幻灯片 91</vt:lpstr>
      <vt:lpstr>幻灯片 92</vt:lpstr>
      <vt:lpstr>幻灯片 93</vt:lpstr>
      <vt:lpstr>幻灯片 94</vt:lpstr>
      <vt:lpstr>幻灯片 95</vt:lpstr>
      <vt:lpstr>幻灯片 96</vt:lpstr>
      <vt:lpstr>幻灯片 97</vt:lpstr>
      <vt:lpstr>幻灯片 98</vt:lpstr>
      <vt:lpstr>幻灯片 99</vt:lpstr>
      <vt:lpstr>幻灯片 100</vt:lpstr>
      <vt:lpstr>幻灯片 101</vt:lpstr>
      <vt:lpstr>幻灯片 102</vt:lpstr>
      <vt:lpstr>幻灯片 103</vt:lpstr>
      <vt:lpstr>幻灯片 104</vt:lpstr>
      <vt:lpstr>幻灯片 105</vt:lpstr>
      <vt:lpstr>幻灯片 106</vt:lpstr>
      <vt:lpstr>幻灯片 107</vt:lpstr>
      <vt:lpstr>幻灯片 108</vt:lpstr>
      <vt:lpstr>幻灯片 109</vt:lpstr>
      <vt:lpstr>幻灯片 110</vt:lpstr>
      <vt:lpstr>幻灯片 111</vt:lpstr>
      <vt:lpstr>幻灯片 112</vt:lpstr>
      <vt:lpstr>幻灯片 113</vt:lpstr>
      <vt:lpstr>幻灯片 114</vt:lpstr>
      <vt:lpstr>幻灯片 115</vt:lpstr>
      <vt:lpstr>幻灯片 116</vt:lpstr>
      <vt:lpstr>幻灯片 117</vt:lpstr>
      <vt:lpstr>幻灯片 118</vt:lpstr>
      <vt:lpstr>幻灯片 119</vt:lpstr>
      <vt:lpstr>幻灯片 120</vt:lpstr>
      <vt:lpstr>幻灯片 121</vt:lpstr>
      <vt:lpstr>幻灯片 122</vt:lpstr>
      <vt:lpstr>幻灯片 123</vt:lpstr>
      <vt:lpstr>幻灯片 124</vt:lpstr>
      <vt:lpstr>幻灯片 125</vt:lpstr>
      <vt:lpstr>幻灯片 126</vt:lpstr>
      <vt:lpstr>幻灯片 127</vt:lpstr>
      <vt:lpstr>幻灯片 128</vt:lpstr>
      <vt:lpstr>幻灯片 129</vt:lpstr>
      <vt:lpstr>幻灯片 130</vt:lpstr>
      <vt:lpstr>幻灯片 131</vt:lpstr>
      <vt:lpstr>幻灯片 132</vt:lpstr>
      <vt:lpstr>幻灯片 133</vt:lpstr>
      <vt:lpstr>幻灯片 134</vt:lpstr>
      <vt:lpstr>幻灯片 135</vt:lpstr>
      <vt:lpstr>幻灯片 136</vt:lpstr>
      <vt:lpstr>幻灯片 137</vt:lpstr>
      <vt:lpstr>幻灯片 138</vt:lpstr>
      <vt:lpstr>幻灯片 139</vt:lpstr>
      <vt:lpstr>幻灯片 140</vt:lpstr>
      <vt:lpstr>幻灯片 141</vt:lpstr>
      <vt:lpstr>幻灯片 142</vt:lpstr>
      <vt:lpstr>幻灯片 143</vt:lpstr>
      <vt:lpstr>幻灯片 144</vt:lpstr>
      <vt:lpstr>幻灯片 145</vt:lpstr>
      <vt:lpstr>幻灯片 146</vt:lpstr>
      <vt:lpstr>幻灯片 147</vt:lpstr>
      <vt:lpstr>幻灯片 148</vt:lpstr>
      <vt:lpstr>幻灯片 149</vt:lpstr>
      <vt:lpstr>幻灯片 150</vt:lpstr>
      <vt:lpstr>幻灯片 151</vt:lpstr>
      <vt:lpstr>幻灯片 152</vt:lpstr>
      <vt:lpstr>幻灯片 153</vt:lpstr>
      <vt:lpstr>幻灯片 154</vt:lpstr>
      <vt:lpstr>幻灯片 155</vt:lpstr>
      <vt:lpstr>幻灯片 156</vt:lpstr>
      <vt:lpstr>幻灯片 157</vt:lpstr>
      <vt:lpstr>幻灯片 158</vt:lpstr>
      <vt:lpstr>幻灯片 159</vt:lpstr>
      <vt:lpstr>幻灯片 160</vt:lpstr>
      <vt:lpstr>幻灯片 161</vt:lpstr>
      <vt:lpstr>幻灯片 162</vt:lpstr>
      <vt:lpstr>幻灯片 163</vt:lpstr>
      <vt:lpstr>幻灯片 164</vt:lpstr>
      <vt:lpstr>幻灯片 165</vt:lpstr>
      <vt:lpstr>幻灯片 166</vt:lpstr>
      <vt:lpstr>幻灯片 167</vt:lpstr>
      <vt:lpstr>幻灯片 168</vt:lpstr>
      <vt:lpstr>幻灯片 169</vt:lpstr>
      <vt:lpstr>幻灯片 170</vt:lpstr>
      <vt:lpstr>幻灯片 171</vt:lpstr>
      <vt:lpstr>幻灯片 172</vt:lpstr>
      <vt:lpstr>幻灯片 173</vt:lpstr>
      <vt:lpstr>幻灯片 174</vt:lpstr>
      <vt:lpstr>幻灯片 175</vt:lpstr>
      <vt:lpstr>第49讲　直线与圆、圆与圆的位置关系</vt:lpstr>
      <vt:lpstr>第49讲　直线与圆、圆与圆的位置关系</vt:lpstr>
      <vt:lpstr>第49讲　直线与圆、圆与圆的位置关系</vt:lpstr>
      <vt:lpstr>幻灯片 179</vt:lpstr>
      <vt:lpstr>幻灯片 180</vt:lpstr>
      <vt:lpstr>幻灯片 181</vt:lpstr>
      <vt:lpstr>幻灯片 182</vt:lpstr>
      <vt:lpstr>幻灯片 183</vt:lpstr>
      <vt:lpstr>幻灯片 184</vt:lpstr>
      <vt:lpstr>幻灯片 185</vt:lpstr>
      <vt:lpstr>幻灯片 186</vt:lpstr>
      <vt:lpstr>幻灯片 187</vt:lpstr>
      <vt:lpstr>幻灯片 188</vt:lpstr>
      <vt:lpstr>幻灯片 189</vt:lpstr>
      <vt:lpstr>幻灯片 190</vt:lpstr>
      <vt:lpstr>幻灯片 191</vt:lpstr>
      <vt:lpstr>幻灯片 192</vt:lpstr>
      <vt:lpstr>幻灯片 193</vt:lpstr>
      <vt:lpstr>幻灯片 194</vt:lpstr>
      <vt:lpstr>幻灯片 195</vt:lpstr>
      <vt:lpstr>幻灯片 196</vt:lpstr>
      <vt:lpstr>幻灯片 197</vt:lpstr>
      <vt:lpstr>幻灯片 198</vt:lpstr>
      <vt:lpstr>幻灯片 199</vt:lpstr>
      <vt:lpstr>幻灯片 200</vt:lpstr>
      <vt:lpstr>幻灯片 201</vt:lpstr>
      <vt:lpstr>幻灯片 202</vt:lpstr>
      <vt:lpstr>幻灯片 203</vt:lpstr>
      <vt:lpstr>幻灯片 204</vt:lpstr>
      <vt:lpstr>幻灯片 205</vt:lpstr>
      <vt:lpstr>幻灯片 206</vt:lpstr>
      <vt:lpstr>幻灯片 207</vt:lpstr>
      <vt:lpstr>幻灯片 208</vt:lpstr>
      <vt:lpstr>幻灯片 209</vt:lpstr>
      <vt:lpstr>幻灯片 210</vt:lpstr>
      <vt:lpstr>幻灯片 211</vt:lpstr>
      <vt:lpstr>幻灯片 212</vt:lpstr>
      <vt:lpstr>幻灯片 213</vt:lpstr>
      <vt:lpstr>幻灯片 214</vt:lpstr>
      <vt:lpstr>幻灯片 215</vt:lpstr>
      <vt:lpstr>幻灯片 216</vt:lpstr>
      <vt:lpstr>幻灯片 217</vt:lpstr>
      <vt:lpstr>幻灯片 218</vt:lpstr>
      <vt:lpstr>幻灯片 219</vt:lpstr>
      <vt:lpstr>幻灯片 220</vt:lpstr>
      <vt:lpstr>幻灯片 221</vt:lpstr>
      <vt:lpstr>幻灯片 222</vt:lpstr>
      <vt:lpstr>幻灯片 223</vt:lpstr>
      <vt:lpstr>幻灯片 224</vt:lpstr>
      <vt:lpstr>幻灯片 225</vt:lpstr>
      <vt:lpstr>幻灯片 226</vt:lpstr>
      <vt:lpstr>幻灯片 227</vt:lpstr>
      <vt:lpstr>幻灯片 228</vt:lpstr>
      <vt:lpstr>幻灯片 229</vt:lpstr>
      <vt:lpstr>幻灯片 230</vt:lpstr>
      <vt:lpstr>幻灯片 231</vt:lpstr>
      <vt:lpstr>幻灯片 232</vt:lpstr>
      <vt:lpstr>幻灯片 233</vt:lpstr>
      <vt:lpstr>幻灯片 234</vt:lpstr>
      <vt:lpstr>幻灯片 235</vt:lpstr>
      <vt:lpstr>幻灯片 236</vt:lpstr>
      <vt:lpstr>幻灯片 237</vt:lpstr>
      <vt:lpstr>幻灯片 238</vt:lpstr>
      <vt:lpstr>幻灯片 239</vt:lpstr>
      <vt:lpstr>幻灯片 240</vt:lpstr>
      <vt:lpstr>幻灯片 241</vt:lpstr>
      <vt:lpstr>幻灯片 242</vt:lpstr>
      <vt:lpstr>幻灯片 243</vt:lpstr>
      <vt:lpstr>幻灯片 244</vt:lpstr>
      <vt:lpstr>幻灯片 245</vt:lpstr>
      <vt:lpstr>幻灯片 246</vt:lpstr>
      <vt:lpstr>幻灯片 247</vt:lpstr>
      <vt:lpstr>幻灯片 248</vt:lpstr>
      <vt:lpstr>幻灯片 249</vt:lpstr>
      <vt:lpstr>幻灯片 250</vt:lpstr>
      <vt:lpstr>幻灯片 251</vt:lpstr>
      <vt:lpstr>幻灯片 252</vt:lpstr>
      <vt:lpstr>幻灯片 253</vt:lpstr>
      <vt:lpstr>幻灯片 254</vt:lpstr>
      <vt:lpstr>幻灯片 255</vt:lpstr>
      <vt:lpstr>幻灯片 256</vt:lpstr>
      <vt:lpstr>幻灯片 257</vt:lpstr>
      <vt:lpstr>幻灯片 258</vt:lpstr>
      <vt:lpstr>幻灯片 259</vt:lpstr>
      <vt:lpstr>幻灯片 260</vt:lpstr>
      <vt:lpstr>幻灯片 261</vt:lpstr>
      <vt:lpstr>幻灯片 262</vt:lpstr>
      <vt:lpstr>幻灯片 263</vt:lpstr>
      <vt:lpstr>幻灯片 264</vt:lpstr>
      <vt:lpstr>幻灯片 265</vt:lpstr>
      <vt:lpstr>幻灯片 266</vt:lpstr>
      <vt:lpstr>幻灯片 267</vt:lpstr>
      <vt:lpstr>幻灯片 268</vt:lpstr>
      <vt:lpstr>幻灯片 269</vt:lpstr>
      <vt:lpstr>幻灯片 270</vt:lpstr>
      <vt:lpstr>幻灯片 271</vt:lpstr>
      <vt:lpstr>幻灯片 272</vt:lpstr>
      <vt:lpstr>幻灯片 273</vt:lpstr>
      <vt:lpstr>幻灯片 274</vt:lpstr>
      <vt:lpstr>幻灯片 275</vt:lpstr>
      <vt:lpstr>幻灯片 276</vt:lpstr>
      <vt:lpstr>幻灯片 277</vt:lpstr>
      <vt:lpstr>幻灯片 278</vt:lpstr>
      <vt:lpstr>幻灯片 279</vt:lpstr>
      <vt:lpstr>幻灯片 280</vt:lpstr>
      <vt:lpstr>幻灯片 281</vt:lpstr>
      <vt:lpstr>幻灯片 282</vt:lpstr>
      <vt:lpstr>幻灯片 283</vt:lpstr>
      <vt:lpstr>幻灯片 284</vt:lpstr>
      <vt:lpstr>幻灯片 285</vt:lpstr>
      <vt:lpstr>幻灯片 286</vt:lpstr>
      <vt:lpstr>幻灯片 287</vt:lpstr>
      <vt:lpstr>幻灯片 288</vt:lpstr>
      <vt:lpstr>幻灯片 289</vt:lpstr>
      <vt:lpstr>幻灯片 290</vt:lpstr>
      <vt:lpstr>幻灯片 291</vt:lpstr>
      <vt:lpstr>幻灯片 292</vt:lpstr>
      <vt:lpstr>幻灯片 293</vt:lpstr>
      <vt:lpstr>幻灯片 294</vt:lpstr>
      <vt:lpstr>幻灯片 295</vt:lpstr>
      <vt:lpstr>幻灯片 296</vt:lpstr>
      <vt:lpstr>幻灯片 297</vt:lpstr>
      <vt:lpstr>幻灯片 298</vt:lpstr>
      <vt:lpstr>幻灯片 299</vt:lpstr>
      <vt:lpstr>幻灯片 300</vt:lpstr>
      <vt:lpstr>幻灯片 301</vt:lpstr>
      <vt:lpstr>幻灯片 302</vt:lpstr>
      <vt:lpstr>幻灯片 303</vt:lpstr>
      <vt:lpstr>幻灯片 304</vt:lpstr>
      <vt:lpstr>幻灯片 305</vt:lpstr>
      <vt:lpstr>幻灯片 306</vt:lpstr>
      <vt:lpstr>幻灯片 307</vt:lpstr>
      <vt:lpstr>幻灯片 308</vt:lpstr>
      <vt:lpstr>幻灯片 309</vt:lpstr>
      <vt:lpstr>幻灯片 310</vt:lpstr>
      <vt:lpstr>幻灯片 311</vt:lpstr>
      <vt:lpstr>幻灯片 312</vt:lpstr>
      <vt:lpstr>幻灯片 313</vt:lpstr>
      <vt:lpstr>幻灯片 314</vt:lpstr>
      <vt:lpstr>幻灯片 315</vt:lpstr>
      <vt:lpstr>幻灯片 316</vt:lpstr>
      <vt:lpstr>幻灯片 317</vt:lpstr>
      <vt:lpstr>幻灯片 318</vt:lpstr>
      <vt:lpstr>幻灯片 319</vt:lpstr>
      <vt:lpstr>幻灯片 320</vt:lpstr>
      <vt:lpstr>幻灯片 321</vt:lpstr>
      <vt:lpstr>幻灯片 322</vt:lpstr>
      <vt:lpstr>幻灯片 323</vt:lpstr>
      <vt:lpstr>幻灯片 324</vt:lpstr>
      <vt:lpstr>幻灯片 325</vt:lpstr>
      <vt:lpstr>幻灯片 326</vt:lpstr>
      <vt:lpstr>幻灯片 327</vt:lpstr>
      <vt:lpstr>幻灯片 328</vt:lpstr>
      <vt:lpstr>幻灯片 329</vt:lpstr>
      <vt:lpstr>幻灯片 330</vt:lpstr>
      <vt:lpstr>幻灯片 331</vt:lpstr>
      <vt:lpstr>幻灯片 332</vt:lpstr>
      <vt:lpstr>幻灯片 333</vt:lpstr>
      <vt:lpstr>幻灯片 334</vt:lpstr>
      <vt:lpstr>幻灯片 335</vt:lpstr>
      <vt:lpstr>幻灯片 336</vt:lpstr>
      <vt:lpstr>幻灯片 337</vt:lpstr>
      <vt:lpstr>幻灯片 338</vt:lpstr>
      <vt:lpstr>幻灯片 339</vt:lpstr>
      <vt:lpstr>幻灯片 340</vt:lpstr>
      <vt:lpstr>幻灯片 341</vt:lpstr>
      <vt:lpstr>幻灯片 342</vt:lpstr>
      <vt:lpstr>幻灯片 343</vt:lpstr>
      <vt:lpstr>幻灯片 344</vt:lpstr>
      <vt:lpstr>幻灯片 345</vt:lpstr>
      <vt:lpstr>幻灯片 346</vt:lpstr>
      <vt:lpstr>幻灯片 347</vt:lpstr>
      <vt:lpstr>幻灯片 348</vt:lpstr>
      <vt:lpstr>幻灯片 349</vt:lpstr>
      <vt:lpstr>幻灯片 350</vt:lpstr>
      <vt:lpstr>幻灯片 351</vt:lpstr>
      <vt:lpstr>幻灯片 352</vt:lpstr>
      <vt:lpstr>幻灯片 353</vt:lpstr>
      <vt:lpstr>幻灯片 354</vt:lpstr>
      <vt:lpstr>幻灯片 355</vt:lpstr>
      <vt:lpstr>幻灯片 356</vt:lpstr>
      <vt:lpstr>幻灯片 357</vt:lpstr>
      <vt:lpstr>幻灯片 358</vt:lpstr>
      <vt:lpstr>幻灯片 359</vt:lpstr>
      <vt:lpstr>幻灯片 360</vt:lpstr>
      <vt:lpstr>幻灯片 361</vt:lpstr>
      <vt:lpstr>幻灯片 362</vt:lpstr>
      <vt:lpstr>幻灯片 363</vt:lpstr>
      <vt:lpstr>幻灯片 364</vt:lpstr>
      <vt:lpstr>幻灯片 365</vt:lpstr>
      <vt:lpstr>幻灯片 366</vt:lpstr>
      <vt:lpstr>幻灯片 367</vt:lpstr>
      <vt:lpstr>幻灯片 368</vt:lpstr>
      <vt:lpstr>幻灯片 369</vt:lpstr>
      <vt:lpstr>幻灯片 370</vt:lpstr>
      <vt:lpstr>幻灯片 371</vt:lpstr>
      <vt:lpstr>幻灯片 372</vt:lpstr>
      <vt:lpstr>幻灯片 373</vt:lpstr>
      <vt:lpstr>幻灯片 374</vt:lpstr>
      <vt:lpstr>幻灯片 375</vt:lpstr>
      <vt:lpstr>第52讲  抛物线</vt:lpstr>
      <vt:lpstr>第52讲  抛物线</vt:lpstr>
      <vt:lpstr>第52讲  抛物线</vt:lpstr>
      <vt:lpstr>幻灯片 379</vt:lpstr>
      <vt:lpstr>幻灯片 380</vt:lpstr>
      <vt:lpstr>幻灯片 381</vt:lpstr>
      <vt:lpstr>幻灯片 382</vt:lpstr>
      <vt:lpstr>幻灯片 383</vt:lpstr>
      <vt:lpstr>幻灯片 384</vt:lpstr>
      <vt:lpstr>幻灯片 385</vt:lpstr>
      <vt:lpstr>幻灯片 386</vt:lpstr>
      <vt:lpstr>幻灯片 387</vt:lpstr>
      <vt:lpstr>幻灯片 388</vt:lpstr>
      <vt:lpstr>幻灯片 389</vt:lpstr>
      <vt:lpstr>幻灯片 390</vt:lpstr>
      <vt:lpstr>幻灯片 391</vt:lpstr>
      <vt:lpstr>幻灯片 392</vt:lpstr>
      <vt:lpstr>幻灯片 393</vt:lpstr>
      <vt:lpstr>幻灯片 394</vt:lpstr>
      <vt:lpstr>幻灯片 395</vt:lpstr>
      <vt:lpstr>幻灯片 396</vt:lpstr>
      <vt:lpstr>幻灯片 397</vt:lpstr>
      <vt:lpstr>幻灯片 398</vt:lpstr>
      <vt:lpstr>幻灯片 399</vt:lpstr>
      <vt:lpstr>幻灯片 400</vt:lpstr>
      <vt:lpstr>幻灯片 401</vt:lpstr>
      <vt:lpstr>幻灯片 402</vt:lpstr>
      <vt:lpstr>幻灯片 403</vt:lpstr>
      <vt:lpstr>幻灯片 404</vt:lpstr>
      <vt:lpstr>幻灯片 405</vt:lpstr>
      <vt:lpstr>幻灯片 406</vt:lpstr>
      <vt:lpstr>幻灯片 407</vt:lpstr>
      <vt:lpstr>幻灯片 408</vt:lpstr>
      <vt:lpstr>幻灯片 409</vt:lpstr>
      <vt:lpstr>幻灯片 410</vt:lpstr>
      <vt:lpstr>幻灯片 411</vt:lpstr>
      <vt:lpstr>幻灯片 412</vt:lpstr>
      <vt:lpstr>幻灯片 413</vt:lpstr>
      <vt:lpstr>幻灯片 414</vt:lpstr>
      <vt:lpstr>幻灯片 415</vt:lpstr>
      <vt:lpstr>幻灯片 416</vt:lpstr>
      <vt:lpstr>幻灯片 417</vt:lpstr>
      <vt:lpstr>幻灯片 418</vt:lpstr>
      <vt:lpstr>幻灯片 419</vt:lpstr>
      <vt:lpstr>幻灯片 420</vt:lpstr>
      <vt:lpstr>幻灯片 421</vt:lpstr>
      <vt:lpstr>幻灯片 422</vt:lpstr>
      <vt:lpstr>幻灯片 423</vt:lpstr>
      <vt:lpstr>幻灯片 424</vt:lpstr>
      <vt:lpstr>幻灯片 425</vt:lpstr>
      <vt:lpstr>幻灯片 426</vt:lpstr>
      <vt:lpstr>幻灯片 427</vt:lpstr>
      <vt:lpstr>幻灯片 428</vt:lpstr>
      <vt:lpstr>幻灯片 429</vt:lpstr>
      <vt:lpstr>幻灯片 430</vt:lpstr>
      <vt:lpstr>幻灯片 431</vt:lpstr>
      <vt:lpstr>幻灯片 432</vt:lpstr>
      <vt:lpstr>幻灯片 433</vt:lpstr>
      <vt:lpstr>幻灯片 434</vt:lpstr>
      <vt:lpstr>幻灯片 435</vt:lpstr>
      <vt:lpstr>幻灯片 436</vt:lpstr>
      <vt:lpstr>幻灯片 437</vt:lpstr>
      <vt:lpstr>幻灯片 438</vt:lpstr>
      <vt:lpstr>幻灯片 439</vt:lpstr>
      <vt:lpstr>幻灯片 440</vt:lpstr>
      <vt:lpstr>幻灯片 441</vt:lpstr>
      <vt:lpstr>幻灯片 442</vt:lpstr>
      <vt:lpstr>幻灯片 443</vt:lpstr>
      <vt:lpstr>幻灯片 444</vt:lpstr>
      <vt:lpstr>幻灯片 445</vt:lpstr>
      <vt:lpstr>幻灯片 446</vt:lpstr>
      <vt:lpstr>幻灯片 447</vt:lpstr>
      <vt:lpstr>幻灯片 448</vt:lpstr>
      <vt:lpstr>幻灯片 449</vt:lpstr>
      <vt:lpstr>幻灯片 450</vt:lpstr>
      <vt:lpstr>幻灯片 451</vt:lpstr>
      <vt:lpstr>幻灯片 452</vt:lpstr>
      <vt:lpstr>幻灯片 453</vt:lpstr>
      <vt:lpstr>幻灯片 454</vt:lpstr>
      <vt:lpstr>幻灯片 455</vt:lpstr>
      <vt:lpstr>幻灯片 456</vt:lpstr>
      <vt:lpstr>幻灯片 457</vt:lpstr>
      <vt:lpstr>幻灯片 458</vt:lpstr>
      <vt:lpstr>幻灯片 459</vt:lpstr>
      <vt:lpstr>幻灯片 460</vt:lpstr>
      <vt:lpstr>幻灯片 461</vt:lpstr>
      <vt:lpstr>幻灯片 462</vt:lpstr>
      <vt:lpstr>幻灯片 463</vt:lpstr>
      <vt:lpstr>幻灯片 464</vt:lpstr>
      <vt:lpstr>幻灯片 465</vt:lpstr>
      <vt:lpstr>幻灯片 466</vt:lpstr>
      <vt:lpstr>幻灯片 467</vt:lpstr>
      <vt:lpstr>幻灯片 468</vt:lpstr>
      <vt:lpstr>幻灯片 469</vt:lpstr>
      <vt:lpstr>幻灯片 470</vt:lpstr>
      <vt:lpstr>幻灯片 471</vt:lpstr>
      <vt:lpstr>幻灯片 472</vt:lpstr>
      <vt:lpstr>幻灯片 473</vt:lpstr>
      <vt:lpstr>幻灯片 474</vt:lpstr>
      <vt:lpstr>幻灯片 475</vt:lpstr>
      <vt:lpstr>幻灯片 476</vt:lpstr>
      <vt:lpstr>幻灯片 477</vt:lpstr>
      <vt:lpstr>幻灯片 478</vt:lpstr>
      <vt:lpstr>幻灯片 479</vt:lpstr>
      <vt:lpstr>幻灯片 480</vt:lpstr>
      <vt:lpstr>幻灯片 481</vt:lpstr>
      <vt:lpstr>幻灯片 482</vt:lpstr>
      <vt:lpstr>幻灯片 483</vt:lpstr>
      <vt:lpstr>幻灯片 484</vt:lpstr>
      <vt:lpstr>幻灯片 485</vt:lpstr>
      <vt:lpstr>幻灯片 486</vt:lpstr>
      <vt:lpstr>幻灯片 487</vt:lpstr>
      <vt:lpstr>幻灯片 488</vt:lpstr>
      <vt:lpstr>幻灯片 489</vt:lpstr>
      <vt:lpstr>幻灯片 490</vt:lpstr>
      <vt:lpstr>幻灯片 491</vt:lpstr>
      <vt:lpstr>幻灯片 492</vt:lpstr>
      <vt:lpstr>幻灯片 493</vt:lpstr>
      <vt:lpstr>幻灯片 494</vt:lpstr>
      <vt:lpstr>幻灯片 495</vt:lpstr>
      <vt:lpstr>幻灯片 496</vt:lpstr>
      <vt:lpstr>幻灯片 497</vt:lpstr>
      <vt:lpstr>幻灯片 498</vt:lpstr>
      <vt:lpstr>幻灯片 499</vt:lpstr>
      <vt:lpstr>幻灯片 500</vt:lpstr>
      <vt:lpstr>幻灯片 501</vt:lpstr>
      <vt:lpstr>幻灯片 502</vt:lpstr>
      <vt:lpstr>幻灯片 503</vt:lpstr>
      <vt:lpstr>幻灯片 504</vt:lpstr>
      <vt:lpstr>幻灯片 505</vt:lpstr>
      <vt:lpstr>幻灯片 506</vt:lpstr>
      <vt:lpstr>幻灯片 507</vt:lpstr>
      <vt:lpstr>幻灯片 508</vt:lpstr>
      <vt:lpstr>幻灯片 509</vt:lpstr>
      <vt:lpstr>幻灯片 510</vt:lpstr>
      <vt:lpstr>幻灯片 511</vt:lpstr>
      <vt:lpstr>幻灯片 512</vt:lpstr>
      <vt:lpstr>幻灯片 513</vt:lpstr>
      <vt:lpstr>幻灯片 514</vt:lpstr>
      <vt:lpstr>幻灯片 515</vt:lpstr>
      <vt:lpstr>幻灯片 516</vt:lpstr>
      <vt:lpstr>幻灯片 517</vt:lpstr>
      <vt:lpstr>幻灯片 518</vt:lpstr>
      <vt:lpstr>幻灯片 519</vt:lpstr>
      <vt:lpstr>幻灯片 520</vt:lpstr>
      <vt:lpstr>幻灯片 521</vt:lpstr>
      <vt:lpstr>幻灯片 522</vt:lpstr>
      <vt:lpstr>幻灯片 523</vt:lpstr>
      <vt:lpstr>幻灯片 524</vt:lpstr>
      <vt:lpstr>幻灯片 525</vt:lpstr>
      <vt:lpstr>幻灯片 526</vt:lpstr>
      <vt:lpstr>幻灯片 527</vt:lpstr>
      <vt:lpstr>幻灯片 528</vt:lpstr>
      <vt:lpstr>幻灯片 529</vt:lpstr>
      <vt:lpstr>幻灯片 530</vt:lpstr>
      <vt:lpstr>幻灯片 531</vt:lpstr>
      <vt:lpstr>幻灯片 532</vt:lpstr>
      <vt:lpstr>幻灯片 533</vt:lpstr>
      <vt:lpstr>幻灯片 534</vt:lpstr>
      <vt:lpstr>幻灯片 535</vt:lpstr>
      <vt:lpstr>幻灯片 536</vt:lpstr>
      <vt:lpstr>幻灯片 537</vt:lpstr>
      <vt:lpstr>幻灯片 538</vt:lpstr>
      <vt:lpstr>幻灯片 539</vt:lpstr>
      <vt:lpstr>幻灯片 540</vt:lpstr>
      <vt:lpstr>幻灯片 541</vt:lpstr>
      <vt:lpstr>幻灯片 542</vt:lpstr>
      <vt:lpstr>幻灯片 543</vt:lpstr>
      <vt:lpstr>幻灯片 544</vt:lpstr>
      <vt:lpstr>幻灯片 545</vt:lpstr>
      <vt:lpstr>幻灯片 546</vt:lpstr>
      <vt:lpstr>幻灯片 547</vt:lpstr>
      <vt:lpstr>幻灯片 548</vt:lpstr>
      <vt:lpstr>幻灯片 549</vt:lpstr>
      <vt:lpstr>幻灯片 550</vt:lpstr>
      <vt:lpstr>幻灯片 551</vt:lpstr>
      <vt:lpstr>幻灯片 552</vt:lpstr>
      <vt:lpstr>幻灯片 553</vt:lpstr>
      <vt:lpstr>幻灯片 554</vt:lpstr>
      <vt:lpstr>幻灯片 555</vt:lpstr>
      <vt:lpstr>幻灯片 556</vt:lpstr>
      <vt:lpstr>幻灯片 557</vt:lpstr>
      <vt:lpstr>幻灯片 558</vt:lpstr>
      <vt:lpstr>幻灯片 559</vt:lpstr>
      <vt:lpstr>幻灯片 560</vt:lpstr>
      <vt:lpstr>幻灯片 561</vt:lpstr>
      <vt:lpstr>幻灯片 562</vt:lpstr>
      <vt:lpstr>幻灯片 563</vt:lpstr>
      <vt:lpstr>幻灯片 564</vt:lpstr>
      <vt:lpstr>幻灯片 565</vt:lpstr>
      <vt:lpstr>幻灯片 566</vt:lpstr>
      <vt:lpstr>幻灯片 567</vt:lpstr>
      <vt:lpstr>幻灯片 568</vt:lpstr>
      <vt:lpstr>幻灯片 569</vt:lpstr>
      <vt:lpstr>幻灯片 570</vt:lpstr>
      <vt:lpstr>幻灯片 571</vt:lpstr>
      <vt:lpstr>幻灯片 572</vt:lpstr>
      <vt:lpstr>幻灯片 573</vt:lpstr>
      <vt:lpstr>幻灯片 574</vt:lpstr>
      <vt:lpstr>幻灯片 575</vt:lpstr>
      <vt:lpstr>幻灯片 576</vt:lpstr>
      <vt:lpstr>幻灯片 577</vt:lpstr>
      <vt:lpstr>幻灯片 578</vt:lpstr>
      <vt:lpstr>幻灯片 579</vt:lpstr>
      <vt:lpstr>幻灯片 580</vt:lpstr>
      <vt:lpstr>幻灯片 581</vt:lpstr>
      <vt:lpstr>幻灯片 582</vt:lpstr>
      <vt:lpstr>幻灯片 583</vt:lpstr>
      <vt:lpstr>幻灯片 584</vt:lpstr>
      <vt:lpstr>幻灯片 585</vt:lpstr>
      <vt:lpstr>幻灯片 586</vt:lpstr>
      <vt:lpstr>幻灯片 587</vt:lpstr>
      <vt:lpstr>幻灯片 588</vt:lpstr>
      <vt:lpstr>幻灯片 589</vt:lpstr>
      <vt:lpstr>幻灯片 590</vt:lpstr>
      <vt:lpstr>幻灯片 591</vt:lpstr>
      <vt:lpstr>幻灯片 592</vt:lpstr>
      <vt:lpstr>幻灯片 593</vt:lpstr>
      <vt:lpstr>幻灯片 594</vt:lpstr>
      <vt:lpstr>幻灯片 595</vt:lpstr>
      <vt:lpstr>幻灯片 596</vt:lpstr>
      <vt:lpstr>幻灯片 597</vt:lpstr>
      <vt:lpstr>幻灯片 598</vt:lpstr>
      <vt:lpstr>幻灯片 599</vt:lpstr>
      <vt:lpstr>幻灯片 600</vt:lpstr>
      <vt:lpstr>幻灯片 601</vt:lpstr>
      <vt:lpstr>幻灯片 602</vt:lpstr>
      <vt:lpstr>幻灯片 603</vt:lpstr>
      <vt:lpstr>幻灯片 604</vt:lpstr>
      <vt:lpstr>幻灯片 605</vt:lpstr>
      <vt:lpstr>幻灯片 606</vt:lpstr>
      <vt:lpstr>幻灯片 607</vt:lpstr>
      <vt:lpstr>幻灯片 608</vt:lpstr>
      <vt:lpstr>幻灯片 609</vt:lpstr>
      <vt:lpstr>幻灯片 610</vt:lpstr>
      <vt:lpstr>幻灯片 611</vt:lpstr>
      <vt:lpstr>幻灯片 612</vt:lpstr>
      <vt:lpstr>幻灯片 613</vt:lpstr>
      <vt:lpstr>幻灯片 614</vt:lpstr>
      <vt:lpstr>幻灯片 615</vt:lpstr>
      <vt:lpstr>幻灯片 616</vt:lpstr>
      <vt:lpstr>幻灯片 617</vt:lpstr>
      <vt:lpstr>幻灯片 618</vt:lpstr>
      <vt:lpstr>幻灯片 619</vt:lpstr>
      <vt:lpstr>幻灯片 620</vt:lpstr>
      <vt:lpstr>幻灯片 621</vt:lpstr>
      <vt:lpstr>幻灯片 622</vt:lpstr>
      <vt:lpstr>幻灯片 623</vt:lpstr>
      <vt:lpstr>幻灯片 624</vt:lpstr>
      <vt:lpstr>幻灯片 625</vt:lpstr>
      <vt:lpstr>幻灯片 626</vt:lpstr>
      <vt:lpstr>幻灯片 627</vt:lpstr>
      <vt:lpstr>幻灯片 628</vt:lpstr>
      <vt:lpstr>幻灯片 629</vt:lpstr>
      <vt:lpstr>幻灯片 630</vt:lpstr>
      <vt:lpstr>幻灯片 631</vt:lpstr>
      <vt:lpstr>幻灯片 632</vt:lpstr>
      <vt:lpstr>幻灯片 633</vt:lpstr>
      <vt:lpstr>幻灯片 634</vt:lpstr>
      <vt:lpstr>幻灯片 635</vt:lpstr>
      <vt:lpstr>幻灯片 636</vt:lpstr>
      <vt:lpstr>幻灯片 637</vt:lpstr>
      <vt:lpstr>幻灯片 638</vt:lpstr>
      <vt:lpstr>幻灯片 639</vt:lpstr>
      <vt:lpstr>幻灯片 640</vt:lpstr>
      <vt:lpstr>幻灯片 641</vt:lpstr>
      <vt:lpstr>幻灯片 642</vt:lpstr>
      <vt:lpstr>幻灯片 643</vt:lpstr>
      <vt:lpstr>幻灯片 644</vt:lpstr>
    </vt:vector>
  </TitlesOfParts>
  <Manager/>
  <Company/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Sky123.Org</cp:lastModifiedBy>
  <cp:revision>477</cp:revision>
  <dcterms:created xsi:type="dcterms:W3CDTF">2012-12-07T08:03:34Z</dcterms:created>
  <dcterms:modified xsi:type="dcterms:W3CDTF">2016-02-28T08:10:38Z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2052-9.1.0.4429</vt:lpwstr>
  </property>
</Properties>
</file>